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36"/>
  </p:notesMasterIdLst>
  <p:sldIdLst>
    <p:sldId id="509" r:id="rId5"/>
    <p:sldId id="496" r:id="rId6"/>
    <p:sldId id="485" r:id="rId7"/>
    <p:sldId id="533" r:id="rId8"/>
    <p:sldId id="508" r:id="rId9"/>
    <p:sldId id="506" r:id="rId10"/>
    <p:sldId id="513" r:id="rId11"/>
    <p:sldId id="515" r:id="rId12"/>
    <p:sldId id="518" r:id="rId13"/>
    <p:sldId id="499" r:id="rId14"/>
    <p:sldId id="516" r:id="rId15"/>
    <p:sldId id="539" r:id="rId16"/>
    <p:sldId id="503" r:id="rId17"/>
    <p:sldId id="537" r:id="rId18"/>
    <p:sldId id="530" r:id="rId19"/>
    <p:sldId id="318" r:id="rId20"/>
    <p:sldId id="517" r:id="rId21"/>
    <p:sldId id="519" r:id="rId22"/>
    <p:sldId id="523" r:id="rId23"/>
    <p:sldId id="524" r:id="rId24"/>
    <p:sldId id="525" r:id="rId25"/>
    <p:sldId id="520" r:id="rId26"/>
    <p:sldId id="526" r:id="rId27"/>
    <p:sldId id="527" r:id="rId28"/>
    <p:sldId id="532" r:id="rId29"/>
    <p:sldId id="505" r:id="rId30"/>
    <p:sldId id="528" r:id="rId31"/>
    <p:sldId id="529" r:id="rId32"/>
    <p:sldId id="521" r:id="rId33"/>
    <p:sldId id="270" r:id="rId34"/>
    <p:sldId id="25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99"/>
    <a:srgbClr val="007635"/>
    <a:srgbClr val="006666"/>
    <a:srgbClr val="005026"/>
    <a:srgbClr val="001E0E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EF9E56-B264-431E-8CF2-130F9F5FE844}" v="532" dt="2023-10-28T03:30:58.4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844" autoAdjust="0"/>
    <p:restoredTop sz="92598" autoAdjust="0"/>
  </p:normalViewPr>
  <p:slideViewPr>
    <p:cSldViewPr snapToGrid="0" showGuides="1">
      <p:cViewPr varScale="1">
        <p:scale>
          <a:sx n="73" d="100"/>
          <a:sy n="73" d="100"/>
        </p:scale>
        <p:origin x="1445" y="67"/>
      </p:cViewPr>
      <p:guideLst>
        <p:guide orient="horz" pos="935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81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nzia Spingola" userId="36cc62b134257db1" providerId="LiveId" clId="{70EF9E56-B264-431E-8CF2-130F9F5FE844}"/>
    <pc:docChg chg="undo redo custSel addSld delSld modSld sldOrd delMainMaster">
      <pc:chgData name="Cinzia Spingola" userId="36cc62b134257db1" providerId="LiveId" clId="{70EF9E56-B264-431E-8CF2-130F9F5FE844}" dt="2023-10-28T03:32:22.006" v="10526"/>
      <pc:docMkLst>
        <pc:docMk/>
      </pc:docMkLst>
      <pc:sldChg chg="addSp delSp modSp del mod setBg setClrOvrMap">
        <pc:chgData name="Cinzia Spingola" userId="36cc62b134257db1" providerId="LiveId" clId="{70EF9E56-B264-431E-8CF2-130F9F5FE844}" dt="2023-10-25T10:09:29.356" v="9834" actId="47"/>
        <pc:sldMkLst>
          <pc:docMk/>
          <pc:sldMk cId="3128609959" sldId="256"/>
        </pc:sldMkLst>
        <pc:spChg chg="del">
          <ac:chgData name="Cinzia Spingola" userId="36cc62b134257db1" providerId="LiveId" clId="{70EF9E56-B264-431E-8CF2-130F9F5FE844}" dt="2023-10-22T03:06:17.028" v="4" actId="478"/>
          <ac:spMkLst>
            <pc:docMk/>
            <pc:sldMk cId="3128609959" sldId="256"/>
            <ac:spMk id="2" creationId="{00000000-0000-0000-0000-000000000000}"/>
          </ac:spMkLst>
        </pc:spChg>
        <pc:spChg chg="del">
          <ac:chgData name="Cinzia Spingola" userId="36cc62b134257db1" providerId="LiveId" clId="{70EF9E56-B264-431E-8CF2-130F9F5FE844}" dt="2023-10-22T03:06:11.796" v="3" actId="478"/>
          <ac:spMkLst>
            <pc:docMk/>
            <pc:sldMk cId="3128609959" sldId="256"/>
            <ac:spMk id="7" creationId="{00000000-0000-0000-0000-000000000000}"/>
          </ac:spMkLst>
        </pc:spChg>
        <pc:spChg chg="add del">
          <ac:chgData name="Cinzia Spingola" userId="36cc62b134257db1" providerId="LiveId" clId="{70EF9E56-B264-431E-8CF2-130F9F5FE844}" dt="2023-10-22T03:07:30.027" v="9" actId="26606"/>
          <ac:spMkLst>
            <pc:docMk/>
            <pc:sldMk cId="3128609959" sldId="256"/>
            <ac:spMk id="8" creationId="{F754C990-9493-43C5-A08F-2B9A55F7DF0A}"/>
          </ac:spMkLst>
        </pc:spChg>
        <pc:spChg chg="add del">
          <ac:chgData name="Cinzia Spingola" userId="36cc62b134257db1" providerId="LiveId" clId="{70EF9E56-B264-431E-8CF2-130F9F5FE844}" dt="2023-10-22T03:07:30.027" v="9" actId="26606"/>
          <ac:spMkLst>
            <pc:docMk/>
            <pc:sldMk cId="3128609959" sldId="256"/>
            <ac:spMk id="10" creationId="{B176A2F0-4868-448D-8624-668A960A0E45}"/>
          </ac:spMkLst>
        </pc:spChg>
        <pc:spChg chg="add del">
          <ac:chgData name="Cinzia Spingola" userId="36cc62b134257db1" providerId="LiveId" clId="{70EF9E56-B264-431E-8CF2-130F9F5FE844}" dt="2023-10-22T03:08:17.199" v="17" actId="26606"/>
          <ac:spMkLst>
            <pc:docMk/>
            <pc:sldMk cId="3128609959" sldId="256"/>
            <ac:spMk id="12" creationId="{2ABBB681-F4D2-40F2-ACC3-DE0B4B4880EF}"/>
          </ac:spMkLst>
        </pc:spChg>
        <pc:spChg chg="add del">
          <ac:chgData name="Cinzia Spingola" userId="36cc62b134257db1" providerId="LiveId" clId="{70EF9E56-B264-431E-8CF2-130F9F5FE844}" dt="2023-10-22T03:08:17.199" v="17" actId="26606"/>
          <ac:spMkLst>
            <pc:docMk/>
            <pc:sldMk cId="3128609959" sldId="256"/>
            <ac:spMk id="13" creationId="{09388ED0-1FEF-4E11-B488-BD661D1AC1A6}"/>
          </ac:spMkLst>
        </pc:spChg>
        <pc:spChg chg="add del">
          <ac:chgData name="Cinzia Spingola" userId="36cc62b134257db1" providerId="LiveId" clId="{70EF9E56-B264-431E-8CF2-130F9F5FE844}" dt="2023-10-22T03:08:17.199" v="17" actId="26606"/>
          <ac:spMkLst>
            <pc:docMk/>
            <pc:sldMk cId="3128609959" sldId="256"/>
            <ac:spMk id="18" creationId="{2ABBB681-F4D2-40F2-ACC3-DE0B4B4880EF}"/>
          </ac:spMkLst>
        </pc:spChg>
        <pc:spChg chg="add del">
          <ac:chgData name="Cinzia Spingola" userId="36cc62b134257db1" providerId="LiveId" clId="{70EF9E56-B264-431E-8CF2-130F9F5FE844}" dt="2023-10-22T03:08:17.199" v="17" actId="26606"/>
          <ac:spMkLst>
            <pc:docMk/>
            <pc:sldMk cId="3128609959" sldId="256"/>
            <ac:spMk id="20" creationId="{09388ED0-1FEF-4E11-B488-BD661D1AC1A6}"/>
          </ac:spMkLst>
        </pc:spChg>
        <pc:picChg chg="add mod">
          <ac:chgData name="Cinzia Spingola" userId="36cc62b134257db1" providerId="LiveId" clId="{70EF9E56-B264-431E-8CF2-130F9F5FE844}" dt="2023-10-22T03:08:17.199" v="17" actId="26606"/>
          <ac:picMkLst>
            <pc:docMk/>
            <pc:sldMk cId="3128609959" sldId="256"/>
            <ac:picMk id="3" creationId="{2CCA784B-3C41-DDA7-9375-CE319FB3B699}"/>
          </ac:picMkLst>
        </pc:picChg>
        <pc:picChg chg="del mod">
          <ac:chgData name="Cinzia Spingola" userId="36cc62b134257db1" providerId="LiveId" clId="{70EF9E56-B264-431E-8CF2-130F9F5FE844}" dt="2023-10-22T03:06:19.685" v="6" actId="478"/>
          <ac:picMkLst>
            <pc:docMk/>
            <pc:sldMk cId="3128609959" sldId="256"/>
            <ac:picMk id="6" creationId="{C3EBC725-28AA-4296-ACB7-03E3AD235C5D}"/>
          </ac:picMkLst>
        </pc:picChg>
        <pc:picChg chg="del mod">
          <ac:chgData name="Cinzia Spingola" userId="36cc62b134257db1" providerId="LiveId" clId="{70EF9E56-B264-431E-8CF2-130F9F5FE844}" dt="2023-10-22T03:06:06.125" v="2" actId="478"/>
          <ac:picMkLst>
            <pc:docMk/>
            <pc:sldMk cId="3128609959" sldId="256"/>
            <ac:picMk id="2050" creationId="{00000000-0000-0000-0000-000000000000}"/>
          </ac:picMkLst>
        </pc:picChg>
        <pc:picChg chg="del">
          <ac:chgData name="Cinzia Spingola" userId="36cc62b134257db1" providerId="LiveId" clId="{70EF9E56-B264-431E-8CF2-130F9F5FE844}" dt="2023-10-22T03:06:02.573" v="0" actId="478"/>
          <ac:picMkLst>
            <pc:docMk/>
            <pc:sldMk cId="3128609959" sldId="256"/>
            <ac:picMk id="2051" creationId="{00000000-0000-0000-0000-000000000000}"/>
          </ac:picMkLst>
        </pc:picChg>
      </pc:sldChg>
      <pc:sldChg chg="del">
        <pc:chgData name="Cinzia Spingola" userId="36cc62b134257db1" providerId="LiveId" clId="{70EF9E56-B264-431E-8CF2-130F9F5FE844}" dt="2023-10-25T10:15:36.068" v="9929" actId="47"/>
        <pc:sldMkLst>
          <pc:docMk/>
          <pc:sldMk cId="681165793" sldId="257"/>
        </pc:sldMkLst>
      </pc:sldChg>
      <pc:sldChg chg="modSp del mod modTransition">
        <pc:chgData name="Cinzia Spingola" userId="36cc62b134257db1" providerId="LiveId" clId="{70EF9E56-B264-431E-8CF2-130F9F5FE844}" dt="2023-10-22T18:27:09.006" v="9723" actId="2696"/>
        <pc:sldMkLst>
          <pc:docMk/>
          <pc:sldMk cId="1736866822" sldId="257"/>
        </pc:sldMkLst>
        <pc:spChg chg="mod">
          <ac:chgData name="Cinzia Spingola" userId="36cc62b134257db1" providerId="LiveId" clId="{70EF9E56-B264-431E-8CF2-130F9F5FE844}" dt="2023-10-22T13:31:45.706" v="9237" actId="122"/>
          <ac:spMkLst>
            <pc:docMk/>
            <pc:sldMk cId="1736866822" sldId="257"/>
            <ac:spMk id="5" creationId="{486A2FE1-12DB-C41F-3F53-3378D7EABDF4}"/>
          </ac:spMkLst>
        </pc:spChg>
      </pc:sldChg>
      <pc:sldChg chg="add del">
        <pc:chgData name="Cinzia Spingola" userId="36cc62b134257db1" providerId="LiveId" clId="{70EF9E56-B264-431E-8CF2-130F9F5FE844}" dt="2023-10-22T13:31:16.824" v="9220" actId="2696"/>
        <pc:sldMkLst>
          <pc:docMk/>
          <pc:sldMk cId="3526133219" sldId="257"/>
        </pc:sldMkLst>
      </pc:sldChg>
      <pc:sldChg chg="del">
        <pc:chgData name="Cinzia Spingola" userId="36cc62b134257db1" providerId="LiveId" clId="{70EF9E56-B264-431E-8CF2-130F9F5FE844}" dt="2023-10-25T10:15:13.634" v="9928" actId="2696"/>
        <pc:sldMkLst>
          <pc:docMk/>
          <pc:sldMk cId="4005185189" sldId="257"/>
        </pc:sldMkLst>
      </pc:sldChg>
      <pc:sldChg chg="del ord">
        <pc:chgData name="Cinzia Spingola" userId="36cc62b134257db1" providerId="LiveId" clId="{70EF9E56-B264-431E-8CF2-130F9F5FE844}" dt="2023-10-23T04:30:30.183" v="9730" actId="2696"/>
        <pc:sldMkLst>
          <pc:docMk/>
          <pc:sldMk cId="484271813" sldId="258"/>
        </pc:sldMkLst>
      </pc:sldChg>
      <pc:sldChg chg="add del">
        <pc:chgData name="Cinzia Spingola" userId="36cc62b134257db1" providerId="LiveId" clId="{70EF9E56-B264-431E-8CF2-130F9F5FE844}" dt="2023-10-22T13:31:16.824" v="9220" actId="2696"/>
        <pc:sldMkLst>
          <pc:docMk/>
          <pc:sldMk cId="2032052832" sldId="258"/>
        </pc:sldMkLst>
      </pc:sldChg>
      <pc:sldChg chg="modSp del mod">
        <pc:chgData name="Cinzia Spingola" userId="36cc62b134257db1" providerId="LiveId" clId="{70EF9E56-B264-431E-8CF2-130F9F5FE844}" dt="2023-10-22T18:27:09.006" v="9723" actId="2696"/>
        <pc:sldMkLst>
          <pc:docMk/>
          <pc:sldMk cId="3322650198" sldId="258"/>
        </pc:sldMkLst>
        <pc:spChg chg="mod">
          <ac:chgData name="Cinzia Spingola" userId="36cc62b134257db1" providerId="LiveId" clId="{70EF9E56-B264-431E-8CF2-130F9F5FE844}" dt="2023-10-22T18:26:16.287" v="9722" actId="20577"/>
          <ac:spMkLst>
            <pc:docMk/>
            <pc:sldMk cId="3322650198" sldId="258"/>
            <ac:spMk id="3" creationId="{7AF3A0A2-2BD0-450D-89DC-441C1EEDCF19}"/>
          </ac:spMkLst>
        </pc:spChg>
      </pc:sldChg>
      <pc:sldChg chg="modSp mod">
        <pc:chgData name="Cinzia Spingola" userId="36cc62b134257db1" providerId="LiveId" clId="{70EF9E56-B264-431E-8CF2-130F9F5FE844}" dt="2023-10-25T10:16:34.064" v="9938" actId="14100"/>
        <pc:sldMkLst>
          <pc:docMk/>
          <pc:sldMk cId="4148765115" sldId="258"/>
        </pc:sldMkLst>
        <pc:spChg chg="mod">
          <ac:chgData name="Cinzia Spingola" userId="36cc62b134257db1" providerId="LiveId" clId="{70EF9E56-B264-431E-8CF2-130F9F5FE844}" dt="2023-10-25T10:16:34.064" v="9938" actId="14100"/>
          <ac:spMkLst>
            <pc:docMk/>
            <pc:sldMk cId="4148765115" sldId="258"/>
            <ac:spMk id="3" creationId="{7AF3A0A2-2BD0-450D-89DC-441C1EEDCF19}"/>
          </ac:spMkLst>
        </pc:spChg>
      </pc:sldChg>
      <pc:sldChg chg="delSp modSp add mod">
        <pc:chgData name="Cinzia Spingola" userId="36cc62b134257db1" providerId="LiveId" clId="{70EF9E56-B264-431E-8CF2-130F9F5FE844}" dt="2023-10-28T03:30:58.461" v="10522" actId="14100"/>
        <pc:sldMkLst>
          <pc:docMk/>
          <pc:sldMk cId="1434738739" sldId="270"/>
        </pc:sldMkLst>
        <pc:spChg chg="mod">
          <ac:chgData name="Cinzia Spingola" userId="36cc62b134257db1" providerId="LiveId" clId="{70EF9E56-B264-431E-8CF2-130F9F5FE844}" dt="2023-10-28T03:30:43.834" v="10519" actId="1076"/>
          <ac:spMkLst>
            <pc:docMk/>
            <pc:sldMk cId="1434738739" sldId="270"/>
            <ac:spMk id="3" creationId="{0E0F9CE6-AC23-4787-B675-A4570A12471E}"/>
          </ac:spMkLst>
        </pc:spChg>
        <pc:spChg chg="del mod">
          <ac:chgData name="Cinzia Spingola" userId="36cc62b134257db1" providerId="LiveId" clId="{70EF9E56-B264-431E-8CF2-130F9F5FE844}" dt="2023-10-28T03:30:17.552" v="10514" actId="478"/>
          <ac:spMkLst>
            <pc:docMk/>
            <pc:sldMk cId="1434738739" sldId="270"/>
            <ac:spMk id="4" creationId="{00000000-0000-0000-0000-000000000000}"/>
          </ac:spMkLst>
        </pc:spChg>
        <pc:picChg chg="mod">
          <ac:chgData name="Cinzia Spingola" userId="36cc62b134257db1" providerId="LiveId" clId="{70EF9E56-B264-431E-8CF2-130F9F5FE844}" dt="2023-10-28T03:30:58.461" v="10522" actId="14100"/>
          <ac:picMkLst>
            <pc:docMk/>
            <pc:sldMk cId="1434738739" sldId="270"/>
            <ac:picMk id="1026" creationId="{00000000-0000-0000-0000-000000000000}"/>
          </ac:picMkLst>
        </pc:picChg>
      </pc:sldChg>
      <pc:sldChg chg="del">
        <pc:chgData name="Cinzia Spingola" userId="36cc62b134257db1" providerId="LiveId" clId="{70EF9E56-B264-431E-8CF2-130F9F5FE844}" dt="2023-10-22T03:08:25.575" v="18" actId="47"/>
        <pc:sldMkLst>
          <pc:docMk/>
          <pc:sldMk cId="2524946718" sldId="312"/>
        </pc:sldMkLst>
      </pc:sldChg>
      <pc:sldChg chg="addSp delSp modSp mod ord">
        <pc:chgData name="Cinzia Spingola" userId="36cc62b134257db1" providerId="LiveId" clId="{70EF9E56-B264-431E-8CF2-130F9F5FE844}" dt="2023-10-25T18:38:41.054" v="10099" actId="20577"/>
        <pc:sldMkLst>
          <pc:docMk/>
          <pc:sldMk cId="2305687769" sldId="318"/>
        </pc:sldMkLst>
        <pc:spChg chg="add del mod">
          <ac:chgData name="Cinzia Spingola" userId="36cc62b134257db1" providerId="LiveId" clId="{70EF9E56-B264-431E-8CF2-130F9F5FE844}" dt="2023-10-22T04:45:31.395" v="2627" actId="478"/>
          <ac:spMkLst>
            <pc:docMk/>
            <pc:sldMk cId="2305687769" sldId="318"/>
            <ac:spMk id="3" creationId="{D5497BF5-AE51-F81B-67BB-18C0B3971C07}"/>
          </ac:spMkLst>
        </pc:spChg>
        <pc:spChg chg="add mod">
          <ac:chgData name="Cinzia Spingola" userId="36cc62b134257db1" providerId="LiveId" clId="{70EF9E56-B264-431E-8CF2-130F9F5FE844}" dt="2023-10-22T04:59:40.323" v="2997" actId="1076"/>
          <ac:spMkLst>
            <pc:docMk/>
            <pc:sldMk cId="2305687769" sldId="318"/>
            <ac:spMk id="4" creationId="{C7EB95D6-8AFF-984B-1952-D990BF880F91}"/>
          </ac:spMkLst>
        </pc:spChg>
        <pc:spChg chg="add del mod">
          <ac:chgData name="Cinzia Spingola" userId="36cc62b134257db1" providerId="LiveId" clId="{70EF9E56-B264-431E-8CF2-130F9F5FE844}" dt="2023-10-22T08:04:04.647" v="7779" actId="478"/>
          <ac:spMkLst>
            <pc:docMk/>
            <pc:sldMk cId="2305687769" sldId="318"/>
            <ac:spMk id="7" creationId="{9B9F8507-69EA-558F-BF14-A8C87517B28D}"/>
          </ac:spMkLst>
        </pc:spChg>
        <pc:spChg chg="add mod">
          <ac:chgData name="Cinzia Spingola" userId="36cc62b134257db1" providerId="LiveId" clId="{70EF9E56-B264-431E-8CF2-130F9F5FE844}" dt="2023-10-25T18:38:41.054" v="10099" actId="20577"/>
          <ac:spMkLst>
            <pc:docMk/>
            <pc:sldMk cId="2305687769" sldId="318"/>
            <ac:spMk id="8" creationId="{498D714C-75DA-655F-C9EB-D245DA5C3820}"/>
          </ac:spMkLst>
        </pc:spChg>
        <pc:spChg chg="del mod">
          <ac:chgData name="Cinzia Spingola" userId="36cc62b134257db1" providerId="LiveId" clId="{70EF9E56-B264-431E-8CF2-130F9F5FE844}" dt="2023-10-22T04:45:14.812" v="2624" actId="478"/>
          <ac:spMkLst>
            <pc:docMk/>
            <pc:sldMk cId="2305687769" sldId="318"/>
            <ac:spMk id="10" creationId="{96FC413B-3995-4B41-82CF-719745C5016D}"/>
          </ac:spMkLst>
        </pc:spChg>
        <pc:graphicFrameChg chg="del">
          <ac:chgData name="Cinzia Spingola" userId="36cc62b134257db1" providerId="LiveId" clId="{70EF9E56-B264-431E-8CF2-130F9F5FE844}" dt="2023-10-22T04:45:27.848" v="2626" actId="478"/>
          <ac:graphicFrameMkLst>
            <pc:docMk/>
            <pc:sldMk cId="2305687769" sldId="318"/>
            <ac:graphicFrameMk id="5" creationId="{2D3ABCAE-4F14-401D-A6CA-C8A23CEF5FAE}"/>
          </ac:graphicFrameMkLst>
        </pc:graphicFrameChg>
        <pc:picChg chg="mod">
          <ac:chgData name="Cinzia Spingola" userId="36cc62b134257db1" providerId="LiveId" clId="{70EF9E56-B264-431E-8CF2-130F9F5FE844}" dt="2023-10-22T04:58:48.185" v="2989" actId="14100"/>
          <ac:picMkLst>
            <pc:docMk/>
            <pc:sldMk cId="2305687769" sldId="318"/>
            <ac:picMk id="6" creationId="{9036B7B0-DD96-4BF3-87F8-7F55C1D278C5}"/>
          </ac:picMkLst>
        </pc:picChg>
        <pc:picChg chg="del mod">
          <ac:chgData name="Cinzia Spingola" userId="36cc62b134257db1" providerId="LiveId" clId="{70EF9E56-B264-431E-8CF2-130F9F5FE844}" dt="2023-10-22T04:45:11.267" v="2623" actId="478"/>
          <ac:picMkLst>
            <pc:docMk/>
            <pc:sldMk cId="2305687769" sldId="318"/>
            <ac:picMk id="9" creationId="{268E043F-64B5-475C-AD1D-6FDF64E4A859}"/>
          </ac:picMkLst>
        </pc:picChg>
      </pc:sldChg>
      <pc:sldChg chg="modSp mod">
        <pc:chgData name="Cinzia Spingola" userId="36cc62b134257db1" providerId="LiveId" clId="{70EF9E56-B264-431E-8CF2-130F9F5FE844}" dt="2023-10-28T03:25:50.390" v="10509" actId="122"/>
        <pc:sldMkLst>
          <pc:docMk/>
          <pc:sldMk cId="671803410" sldId="485"/>
        </pc:sldMkLst>
        <pc:graphicFrameChg chg="mod modGraphic">
          <ac:chgData name="Cinzia Spingola" userId="36cc62b134257db1" providerId="LiveId" clId="{70EF9E56-B264-431E-8CF2-130F9F5FE844}" dt="2023-10-28T03:25:50.390" v="10509" actId="122"/>
          <ac:graphicFrameMkLst>
            <pc:docMk/>
            <pc:sldMk cId="671803410" sldId="485"/>
            <ac:graphicFrameMk id="5" creationId="{F74709E3-71E9-4206-912E-54D475C8D9BB}"/>
          </ac:graphicFrameMkLst>
        </pc:graphicFrameChg>
      </pc:sldChg>
      <pc:sldChg chg="del">
        <pc:chgData name="Cinzia Spingola" userId="36cc62b134257db1" providerId="LiveId" clId="{70EF9E56-B264-431E-8CF2-130F9F5FE844}" dt="2023-10-22T03:13:56.762" v="183" actId="47"/>
        <pc:sldMkLst>
          <pc:docMk/>
          <pc:sldMk cId="2530285915" sldId="492"/>
        </pc:sldMkLst>
      </pc:sldChg>
      <pc:sldChg chg="del">
        <pc:chgData name="Cinzia Spingola" userId="36cc62b134257db1" providerId="LiveId" clId="{70EF9E56-B264-431E-8CF2-130F9F5FE844}" dt="2023-10-22T03:13:55.257" v="182" actId="47"/>
        <pc:sldMkLst>
          <pc:docMk/>
          <pc:sldMk cId="3471808930" sldId="494"/>
        </pc:sldMkLst>
      </pc:sldChg>
      <pc:sldChg chg="addSp delSp modSp mod setBg setClrOvrMap">
        <pc:chgData name="Cinzia Spingola" userId="36cc62b134257db1" providerId="LiveId" clId="{70EF9E56-B264-431E-8CF2-130F9F5FE844}" dt="2023-10-22T03:15:07.349" v="189" actId="26606"/>
        <pc:sldMkLst>
          <pc:docMk/>
          <pc:sldMk cId="210459004" sldId="496"/>
        </pc:sldMkLst>
        <pc:spChg chg="mod ord">
          <ac:chgData name="Cinzia Spingola" userId="36cc62b134257db1" providerId="LiveId" clId="{70EF9E56-B264-431E-8CF2-130F9F5FE844}" dt="2023-10-22T03:15:07.349" v="189" actId="26606"/>
          <ac:spMkLst>
            <pc:docMk/>
            <pc:sldMk cId="210459004" sldId="496"/>
            <ac:spMk id="7" creationId="{5C605900-395F-4713-BCBB-C172D6E75E87}"/>
          </ac:spMkLst>
        </pc:spChg>
        <pc:spChg chg="add del">
          <ac:chgData name="Cinzia Spingola" userId="36cc62b134257db1" providerId="LiveId" clId="{70EF9E56-B264-431E-8CF2-130F9F5FE844}" dt="2023-10-22T03:15:07.349" v="189" actId="26606"/>
          <ac:spMkLst>
            <pc:docMk/>
            <pc:sldMk cId="210459004" sldId="496"/>
            <ac:spMk id="12" creationId="{17115F77-2FAE-4CA7-9A7F-10D5F2C8F831}"/>
          </ac:spMkLst>
        </pc:spChg>
        <pc:spChg chg="add del">
          <ac:chgData name="Cinzia Spingola" userId="36cc62b134257db1" providerId="LiveId" clId="{70EF9E56-B264-431E-8CF2-130F9F5FE844}" dt="2023-10-22T03:15:07.349" v="189" actId="26606"/>
          <ac:spMkLst>
            <pc:docMk/>
            <pc:sldMk cId="210459004" sldId="496"/>
            <ac:spMk id="14" creationId="{5CD4C046-A04C-46CC-AFA3-6B0621F628C8}"/>
          </ac:spMkLst>
        </pc:spChg>
        <pc:spChg chg="add del">
          <ac:chgData name="Cinzia Spingola" userId="36cc62b134257db1" providerId="LiveId" clId="{70EF9E56-B264-431E-8CF2-130F9F5FE844}" dt="2023-10-22T03:15:07.349" v="189" actId="26606"/>
          <ac:spMkLst>
            <pc:docMk/>
            <pc:sldMk cId="210459004" sldId="496"/>
            <ac:spMk id="16" creationId="{D589E016-1EE1-484C-8423-012B4B78067D}"/>
          </ac:spMkLst>
        </pc:spChg>
        <pc:spChg chg="add del">
          <ac:chgData name="Cinzia Spingola" userId="36cc62b134257db1" providerId="LiveId" clId="{70EF9E56-B264-431E-8CF2-130F9F5FE844}" dt="2023-10-22T03:15:07.349" v="189" actId="26606"/>
          <ac:spMkLst>
            <pc:docMk/>
            <pc:sldMk cId="210459004" sldId="496"/>
            <ac:spMk id="18" creationId="{46100866-3689-418C-84D9-07C7E2435C86}"/>
          </ac:spMkLst>
        </pc:spChg>
        <pc:spChg chg="add del">
          <ac:chgData name="Cinzia Spingola" userId="36cc62b134257db1" providerId="LiveId" clId="{70EF9E56-B264-431E-8CF2-130F9F5FE844}" dt="2023-10-22T03:14:50.246" v="186" actId="26606"/>
          <ac:spMkLst>
            <pc:docMk/>
            <pc:sldMk cId="210459004" sldId="496"/>
            <ac:spMk id="23" creationId="{B3875682-0790-427D-9A23-4B7265F0FA54}"/>
          </ac:spMkLst>
        </pc:spChg>
        <pc:spChg chg="add del">
          <ac:chgData name="Cinzia Spingola" userId="36cc62b134257db1" providerId="LiveId" clId="{70EF9E56-B264-431E-8CF2-130F9F5FE844}" dt="2023-10-22T03:14:50.246" v="186" actId="26606"/>
          <ac:spMkLst>
            <pc:docMk/>
            <pc:sldMk cId="210459004" sldId="496"/>
            <ac:spMk id="25" creationId="{6EDE4AAE-4785-4EA7-95DB-45200F5B8096}"/>
          </ac:spMkLst>
        </pc:spChg>
        <pc:spChg chg="add del">
          <ac:chgData name="Cinzia Spingola" userId="36cc62b134257db1" providerId="LiveId" clId="{70EF9E56-B264-431E-8CF2-130F9F5FE844}" dt="2023-10-22T03:14:50.246" v="186" actId="26606"/>
          <ac:spMkLst>
            <pc:docMk/>
            <pc:sldMk cId="210459004" sldId="496"/>
            <ac:spMk id="27" creationId="{05094E01-B7CB-4534-B804-A9D99780E9DD}"/>
          </ac:spMkLst>
        </pc:spChg>
        <pc:spChg chg="add del">
          <ac:chgData name="Cinzia Spingola" userId="36cc62b134257db1" providerId="LiveId" clId="{70EF9E56-B264-431E-8CF2-130F9F5FE844}" dt="2023-10-22T03:14:50.246" v="186" actId="26606"/>
          <ac:spMkLst>
            <pc:docMk/>
            <pc:sldMk cId="210459004" sldId="496"/>
            <ac:spMk id="29" creationId="{7835DEAF-9681-476E-9DC0-A544A6D0EF5E}"/>
          </ac:spMkLst>
        </pc:spChg>
        <pc:spChg chg="add del">
          <ac:chgData name="Cinzia Spingola" userId="36cc62b134257db1" providerId="LiveId" clId="{70EF9E56-B264-431E-8CF2-130F9F5FE844}" dt="2023-10-22T03:15:07.336" v="188" actId="26606"/>
          <ac:spMkLst>
            <pc:docMk/>
            <pc:sldMk cId="210459004" sldId="496"/>
            <ac:spMk id="31" creationId="{B3875682-0790-427D-9A23-4B7265F0FA54}"/>
          </ac:spMkLst>
        </pc:spChg>
        <pc:spChg chg="add del">
          <ac:chgData name="Cinzia Spingola" userId="36cc62b134257db1" providerId="LiveId" clId="{70EF9E56-B264-431E-8CF2-130F9F5FE844}" dt="2023-10-22T03:15:07.336" v="188" actId="26606"/>
          <ac:spMkLst>
            <pc:docMk/>
            <pc:sldMk cId="210459004" sldId="496"/>
            <ac:spMk id="32" creationId="{6EDE4AAE-4785-4EA7-95DB-45200F5B8096}"/>
          </ac:spMkLst>
        </pc:spChg>
        <pc:spChg chg="add del">
          <ac:chgData name="Cinzia Spingola" userId="36cc62b134257db1" providerId="LiveId" clId="{70EF9E56-B264-431E-8CF2-130F9F5FE844}" dt="2023-10-22T03:15:07.336" v="188" actId="26606"/>
          <ac:spMkLst>
            <pc:docMk/>
            <pc:sldMk cId="210459004" sldId="496"/>
            <ac:spMk id="33" creationId="{197A35A4-4B10-4D69-9095-61912611BB84}"/>
          </ac:spMkLst>
        </pc:spChg>
        <pc:spChg chg="add del">
          <ac:chgData name="Cinzia Spingola" userId="36cc62b134257db1" providerId="LiveId" clId="{70EF9E56-B264-431E-8CF2-130F9F5FE844}" dt="2023-10-22T03:15:07.336" v="188" actId="26606"/>
          <ac:spMkLst>
            <pc:docMk/>
            <pc:sldMk cId="210459004" sldId="496"/>
            <ac:spMk id="34" creationId="{821C227B-8D03-4140-A185-6F451223AD8C}"/>
          </ac:spMkLst>
        </pc:spChg>
        <pc:spChg chg="add">
          <ac:chgData name="Cinzia Spingola" userId="36cc62b134257db1" providerId="LiveId" clId="{70EF9E56-B264-431E-8CF2-130F9F5FE844}" dt="2023-10-22T03:15:07.349" v="189" actId="26606"/>
          <ac:spMkLst>
            <pc:docMk/>
            <pc:sldMk cId="210459004" sldId="496"/>
            <ac:spMk id="36" creationId="{B3875682-0790-427D-9A23-4B7265F0FA54}"/>
          </ac:spMkLst>
        </pc:spChg>
        <pc:spChg chg="add">
          <ac:chgData name="Cinzia Spingola" userId="36cc62b134257db1" providerId="LiveId" clId="{70EF9E56-B264-431E-8CF2-130F9F5FE844}" dt="2023-10-22T03:15:07.349" v="189" actId="26606"/>
          <ac:spMkLst>
            <pc:docMk/>
            <pc:sldMk cId="210459004" sldId="496"/>
            <ac:spMk id="37" creationId="{6EDE4AAE-4785-4EA7-95DB-45200F5B8096}"/>
          </ac:spMkLst>
        </pc:spChg>
        <pc:spChg chg="add">
          <ac:chgData name="Cinzia Spingola" userId="36cc62b134257db1" providerId="LiveId" clId="{70EF9E56-B264-431E-8CF2-130F9F5FE844}" dt="2023-10-22T03:15:07.349" v="189" actId="26606"/>
          <ac:spMkLst>
            <pc:docMk/>
            <pc:sldMk cId="210459004" sldId="496"/>
            <ac:spMk id="38" creationId="{05094E01-B7CB-4534-B804-A9D99780E9DD}"/>
          </ac:spMkLst>
        </pc:spChg>
        <pc:spChg chg="add">
          <ac:chgData name="Cinzia Spingola" userId="36cc62b134257db1" providerId="LiveId" clId="{70EF9E56-B264-431E-8CF2-130F9F5FE844}" dt="2023-10-22T03:15:07.349" v="189" actId="26606"/>
          <ac:spMkLst>
            <pc:docMk/>
            <pc:sldMk cId="210459004" sldId="496"/>
            <ac:spMk id="39" creationId="{7835DEAF-9681-476E-9DC0-A544A6D0EF5E}"/>
          </ac:spMkLst>
        </pc:spChg>
        <pc:picChg chg="add mod">
          <ac:chgData name="Cinzia Spingola" userId="36cc62b134257db1" providerId="LiveId" clId="{70EF9E56-B264-431E-8CF2-130F9F5FE844}" dt="2023-10-22T03:15:07.349" v="189" actId="26606"/>
          <ac:picMkLst>
            <pc:docMk/>
            <pc:sldMk cId="210459004" sldId="496"/>
            <ac:picMk id="2" creationId="{B718FB5B-EF2A-E881-C678-01C6874D4052}"/>
          </ac:picMkLst>
        </pc:picChg>
        <pc:picChg chg="mod ord">
          <ac:chgData name="Cinzia Spingola" userId="36cc62b134257db1" providerId="LiveId" clId="{70EF9E56-B264-431E-8CF2-130F9F5FE844}" dt="2023-10-22T03:15:07.349" v="189" actId="26606"/>
          <ac:picMkLst>
            <pc:docMk/>
            <pc:sldMk cId="210459004" sldId="496"/>
            <ac:picMk id="5" creationId="{F3266286-A814-4253-B58E-09933C9B4322}"/>
          </ac:picMkLst>
        </pc:picChg>
      </pc:sldChg>
      <pc:sldChg chg="del">
        <pc:chgData name="Cinzia Spingola" userId="36cc62b134257db1" providerId="LiveId" clId="{70EF9E56-B264-431E-8CF2-130F9F5FE844}" dt="2023-10-22T04:08:04.312" v="2103" actId="47"/>
        <pc:sldMkLst>
          <pc:docMk/>
          <pc:sldMk cId="1836613043" sldId="497"/>
        </pc:sldMkLst>
      </pc:sldChg>
      <pc:sldChg chg="del">
        <pc:chgData name="Cinzia Spingola" userId="36cc62b134257db1" providerId="LiveId" clId="{70EF9E56-B264-431E-8CF2-130F9F5FE844}" dt="2023-10-22T03:13:51.740" v="178" actId="47"/>
        <pc:sldMkLst>
          <pc:docMk/>
          <pc:sldMk cId="4182679597" sldId="498"/>
        </pc:sldMkLst>
      </pc:sldChg>
      <pc:sldChg chg="del">
        <pc:chgData name="Cinzia Spingola" userId="36cc62b134257db1" providerId="LiveId" clId="{70EF9E56-B264-431E-8CF2-130F9F5FE844}" dt="2023-10-22T03:13:50.024" v="177" actId="47"/>
        <pc:sldMkLst>
          <pc:docMk/>
          <pc:sldMk cId="2876606117" sldId="500"/>
        </pc:sldMkLst>
      </pc:sldChg>
      <pc:sldChg chg="del">
        <pc:chgData name="Cinzia Spingola" userId="36cc62b134257db1" providerId="LiveId" clId="{70EF9E56-B264-431E-8CF2-130F9F5FE844}" dt="2023-10-22T03:13:48.423" v="176" actId="47"/>
        <pc:sldMkLst>
          <pc:docMk/>
          <pc:sldMk cId="2393630555" sldId="501"/>
        </pc:sldMkLst>
      </pc:sldChg>
      <pc:sldChg chg="del">
        <pc:chgData name="Cinzia Spingola" userId="36cc62b134257db1" providerId="LiveId" clId="{70EF9E56-B264-431E-8CF2-130F9F5FE844}" dt="2023-10-22T03:13:52.627" v="179" actId="47"/>
        <pc:sldMkLst>
          <pc:docMk/>
          <pc:sldMk cId="1834541279" sldId="502"/>
        </pc:sldMkLst>
      </pc:sldChg>
      <pc:sldChg chg="addSp delSp modSp mod ord">
        <pc:chgData name="Cinzia Spingola" userId="36cc62b134257db1" providerId="LiveId" clId="{70EF9E56-B264-431E-8CF2-130F9F5FE844}" dt="2023-10-23T04:36:42.487" v="9796" actId="207"/>
        <pc:sldMkLst>
          <pc:docMk/>
          <pc:sldMk cId="3018673990" sldId="503"/>
        </pc:sldMkLst>
        <pc:graphicFrameChg chg="mod modGraphic">
          <ac:chgData name="Cinzia Spingola" userId="36cc62b134257db1" providerId="LiveId" clId="{70EF9E56-B264-431E-8CF2-130F9F5FE844}" dt="2023-10-23T04:36:42.487" v="9796" actId="207"/>
          <ac:graphicFrameMkLst>
            <pc:docMk/>
            <pc:sldMk cId="3018673990" sldId="503"/>
            <ac:graphicFrameMk id="4" creationId="{1C6EF526-F066-4AF1-9753-0A07D6F4F8DF}"/>
          </ac:graphicFrameMkLst>
        </pc:graphicFrameChg>
        <pc:picChg chg="add mod">
          <ac:chgData name="Cinzia Spingola" userId="36cc62b134257db1" providerId="LiveId" clId="{70EF9E56-B264-431E-8CF2-130F9F5FE844}" dt="2023-10-23T04:36:18.653" v="9794" actId="1076"/>
          <ac:picMkLst>
            <pc:docMk/>
            <pc:sldMk cId="3018673990" sldId="503"/>
            <ac:picMk id="2" creationId="{823673C9-5DBA-4427-315D-26A7EFA06EF3}"/>
          </ac:picMkLst>
        </pc:picChg>
        <pc:picChg chg="del mod">
          <ac:chgData name="Cinzia Spingola" userId="36cc62b134257db1" providerId="LiveId" clId="{70EF9E56-B264-431E-8CF2-130F9F5FE844}" dt="2023-10-22T05:04:20.392" v="3155" actId="478"/>
          <ac:picMkLst>
            <pc:docMk/>
            <pc:sldMk cId="3018673990" sldId="503"/>
            <ac:picMk id="6" creationId="{9036B7B0-DD96-4BF3-87F8-7F55C1D278C5}"/>
          </ac:picMkLst>
        </pc:picChg>
      </pc:sldChg>
      <pc:sldChg chg="del">
        <pc:chgData name="Cinzia Spingola" userId="36cc62b134257db1" providerId="LiveId" clId="{70EF9E56-B264-431E-8CF2-130F9F5FE844}" dt="2023-10-22T03:13:53.312" v="180" actId="47"/>
        <pc:sldMkLst>
          <pc:docMk/>
          <pc:sldMk cId="185201362" sldId="504"/>
        </pc:sldMkLst>
      </pc:sldChg>
      <pc:sldChg chg="delSp modSp mod ord">
        <pc:chgData name="Cinzia Spingola" userId="36cc62b134257db1" providerId="LiveId" clId="{70EF9E56-B264-431E-8CF2-130F9F5FE844}" dt="2023-10-23T09:38:35.349" v="9833" actId="20577"/>
        <pc:sldMkLst>
          <pc:docMk/>
          <pc:sldMk cId="291135086" sldId="505"/>
        </pc:sldMkLst>
        <pc:graphicFrameChg chg="mod modGraphic">
          <ac:chgData name="Cinzia Spingola" userId="36cc62b134257db1" providerId="LiveId" clId="{70EF9E56-B264-431E-8CF2-130F9F5FE844}" dt="2023-10-23T09:38:35.349" v="9833" actId="20577"/>
          <ac:graphicFrameMkLst>
            <pc:docMk/>
            <pc:sldMk cId="291135086" sldId="505"/>
            <ac:graphicFrameMk id="2" creationId="{A9D62A67-659A-4158-BB54-FE92454A9B0D}"/>
          </ac:graphicFrameMkLst>
        </pc:graphicFrameChg>
        <pc:picChg chg="del">
          <ac:chgData name="Cinzia Spingola" userId="36cc62b134257db1" providerId="LiveId" clId="{70EF9E56-B264-431E-8CF2-130F9F5FE844}" dt="2023-10-22T05:04:35.111" v="3157" actId="478"/>
          <ac:picMkLst>
            <pc:docMk/>
            <pc:sldMk cId="291135086" sldId="505"/>
            <ac:picMk id="6" creationId="{9036B7B0-DD96-4BF3-87F8-7F55C1D278C5}"/>
          </ac:picMkLst>
        </pc:picChg>
      </pc:sldChg>
      <pc:sldChg chg="del">
        <pc:chgData name="Cinzia Spingola" userId="36cc62b134257db1" providerId="LiveId" clId="{70EF9E56-B264-431E-8CF2-130F9F5FE844}" dt="2023-10-22T03:13:53.932" v="181" actId="47"/>
        <pc:sldMkLst>
          <pc:docMk/>
          <pc:sldMk cId="640158089" sldId="506"/>
        </pc:sldMkLst>
      </pc:sldChg>
      <pc:sldChg chg="addSp delSp modSp add del mod">
        <pc:chgData name="Cinzia Spingola" userId="36cc62b134257db1" providerId="LiveId" clId="{70EF9E56-B264-431E-8CF2-130F9F5FE844}" dt="2023-10-28T03:14:38.688" v="10383" actId="1076"/>
        <pc:sldMkLst>
          <pc:docMk/>
          <pc:sldMk cId="1438549883" sldId="506"/>
        </pc:sldMkLst>
        <pc:spChg chg="del">
          <ac:chgData name="Cinzia Spingola" userId="36cc62b134257db1" providerId="LiveId" clId="{70EF9E56-B264-431E-8CF2-130F9F5FE844}" dt="2023-10-22T03:16:56.885" v="192" actId="478"/>
          <ac:spMkLst>
            <pc:docMk/>
            <pc:sldMk cId="1438549883" sldId="506"/>
            <ac:spMk id="2" creationId="{00000000-0000-0000-0000-000000000000}"/>
          </ac:spMkLst>
        </pc:spChg>
        <pc:spChg chg="add mod">
          <ac:chgData name="Cinzia Spingola" userId="36cc62b134257db1" providerId="LiveId" clId="{70EF9E56-B264-431E-8CF2-130F9F5FE844}" dt="2023-10-22T03:33:25.537" v="520" actId="1037"/>
          <ac:spMkLst>
            <pc:docMk/>
            <pc:sldMk cId="1438549883" sldId="506"/>
            <ac:spMk id="2" creationId="{3DF77423-AB53-4BCB-1BAB-CCFBFA3ACF68}"/>
          </ac:spMkLst>
        </pc:spChg>
        <pc:spChg chg="add del mod">
          <ac:chgData name="Cinzia Spingola" userId="36cc62b134257db1" providerId="LiveId" clId="{70EF9E56-B264-431E-8CF2-130F9F5FE844}" dt="2023-10-22T05:34:25.597" v="3562" actId="478"/>
          <ac:spMkLst>
            <pc:docMk/>
            <pc:sldMk cId="1438549883" sldId="506"/>
            <ac:spMk id="3" creationId="{A5DCCF2E-1AB2-82CC-9953-170E41EA8F02}"/>
          </ac:spMkLst>
        </pc:spChg>
        <pc:spChg chg="add del mod">
          <ac:chgData name="Cinzia Spingola" userId="36cc62b134257db1" providerId="LiveId" clId="{70EF9E56-B264-431E-8CF2-130F9F5FE844}" dt="2023-10-22T03:17:00.639" v="193" actId="478"/>
          <ac:spMkLst>
            <pc:docMk/>
            <pc:sldMk cId="1438549883" sldId="506"/>
            <ac:spMk id="4" creationId="{C2A1AEAA-BAB5-C4B9-6F05-2A796D9A3B83}"/>
          </ac:spMkLst>
        </pc:spChg>
        <pc:spChg chg="add mod">
          <ac:chgData name="Cinzia Spingola" userId="36cc62b134257db1" providerId="LiveId" clId="{70EF9E56-B264-431E-8CF2-130F9F5FE844}" dt="2023-10-28T03:13:55.049" v="10376" actId="1076"/>
          <ac:spMkLst>
            <pc:docMk/>
            <pc:sldMk cId="1438549883" sldId="506"/>
            <ac:spMk id="4" creationId="{CC42A48C-DE75-FAA1-155D-2396929D85FC}"/>
          </ac:spMkLst>
        </pc:spChg>
        <pc:spChg chg="add mod">
          <ac:chgData name="Cinzia Spingola" userId="36cc62b134257db1" providerId="LiveId" clId="{70EF9E56-B264-431E-8CF2-130F9F5FE844}" dt="2023-10-28T03:14:38.688" v="10383" actId="1076"/>
          <ac:spMkLst>
            <pc:docMk/>
            <pc:sldMk cId="1438549883" sldId="506"/>
            <ac:spMk id="6" creationId="{6EAE0341-DCB0-F2E9-9A49-816F0CA4839A}"/>
          </ac:spMkLst>
        </pc:spChg>
        <pc:picChg chg="add mod">
          <ac:chgData name="Cinzia Spingola" userId="36cc62b134257db1" providerId="LiveId" clId="{70EF9E56-B264-431E-8CF2-130F9F5FE844}" dt="2023-10-28T03:14:02.621" v="10378" actId="1076"/>
          <ac:picMkLst>
            <pc:docMk/>
            <pc:sldMk cId="1438549883" sldId="506"/>
            <ac:picMk id="3" creationId="{9D57E530-843C-5EA4-6C94-737C83CEF995}"/>
          </ac:picMkLst>
        </pc:picChg>
        <pc:picChg chg="add del mod">
          <ac:chgData name="Cinzia Spingola" userId="36cc62b134257db1" providerId="LiveId" clId="{70EF9E56-B264-431E-8CF2-130F9F5FE844}" dt="2023-10-28T03:13:33.856" v="10373" actId="478"/>
          <ac:picMkLst>
            <pc:docMk/>
            <pc:sldMk cId="1438549883" sldId="506"/>
            <ac:picMk id="5" creationId="{138F14B2-A7D7-4E0B-9228-2CC21E499C18}"/>
          </ac:picMkLst>
        </pc:picChg>
        <pc:picChg chg="add del mod">
          <ac:chgData name="Cinzia Spingola" userId="36cc62b134257db1" providerId="LiveId" clId="{70EF9E56-B264-431E-8CF2-130F9F5FE844}" dt="2023-10-22T13:08:28.748" v="9189" actId="478"/>
          <ac:picMkLst>
            <pc:docMk/>
            <pc:sldMk cId="1438549883" sldId="506"/>
            <ac:picMk id="6" creationId="{ACD991C8-A8C0-69E7-0988-23DD9ED67920}"/>
          </ac:picMkLst>
        </pc:picChg>
        <pc:picChg chg="del mod">
          <ac:chgData name="Cinzia Spingola" userId="36cc62b134257db1" providerId="LiveId" clId="{70EF9E56-B264-431E-8CF2-130F9F5FE844}" dt="2023-10-22T05:34:21.264" v="3561" actId="478"/>
          <ac:picMkLst>
            <pc:docMk/>
            <pc:sldMk cId="1438549883" sldId="506"/>
            <ac:picMk id="7" creationId="{FEA495A4-C0CF-47BD-AB31-4B2A65F960D0}"/>
          </ac:picMkLst>
        </pc:picChg>
        <pc:picChg chg="del">
          <ac:chgData name="Cinzia Spingola" userId="36cc62b134257db1" providerId="LiveId" clId="{70EF9E56-B264-431E-8CF2-130F9F5FE844}" dt="2023-10-22T03:15:35.912" v="190" actId="478"/>
          <ac:picMkLst>
            <pc:docMk/>
            <pc:sldMk cId="1438549883" sldId="506"/>
            <ac:picMk id="9" creationId="{DCD300D7-9355-4FA3-B45E-7A5FE29344F4}"/>
          </ac:picMkLst>
        </pc:picChg>
        <pc:picChg chg="del">
          <ac:chgData name="Cinzia Spingola" userId="36cc62b134257db1" providerId="LiveId" clId="{70EF9E56-B264-431E-8CF2-130F9F5FE844}" dt="2023-10-22T03:15:38.346" v="191" actId="478"/>
          <ac:picMkLst>
            <pc:docMk/>
            <pc:sldMk cId="1438549883" sldId="506"/>
            <ac:picMk id="11" creationId="{11EA5C9E-AFF2-48A2-9956-8476448C127D}"/>
          </ac:picMkLst>
        </pc:picChg>
        <pc:picChg chg="mod">
          <ac:chgData name="Cinzia Spingola" userId="36cc62b134257db1" providerId="LiveId" clId="{70EF9E56-B264-431E-8CF2-130F9F5FE844}" dt="2023-10-28T03:14:30.820" v="10382" actId="1076"/>
          <ac:picMkLst>
            <pc:docMk/>
            <pc:sldMk cId="1438549883" sldId="506"/>
            <ac:picMk id="13" creationId="{FE2F005C-403D-4636-ADC4-C8ED066FCAF9}"/>
          </ac:picMkLst>
        </pc:picChg>
        <pc:picChg chg="mod">
          <ac:chgData name="Cinzia Spingola" userId="36cc62b134257db1" providerId="LiveId" clId="{70EF9E56-B264-431E-8CF2-130F9F5FE844}" dt="2023-10-28T03:13:47.906" v="10375" actId="1076"/>
          <ac:picMkLst>
            <pc:docMk/>
            <pc:sldMk cId="1438549883" sldId="506"/>
            <ac:picMk id="15" creationId="{A335EDC9-B628-4607-A2B2-045CA517876C}"/>
          </ac:picMkLst>
        </pc:picChg>
        <pc:picChg chg="del mod">
          <ac:chgData name="Cinzia Spingola" userId="36cc62b134257db1" providerId="LiveId" clId="{70EF9E56-B264-431E-8CF2-130F9F5FE844}" dt="2023-10-22T03:20:22.780" v="198" actId="478"/>
          <ac:picMkLst>
            <pc:docMk/>
            <pc:sldMk cId="1438549883" sldId="506"/>
            <ac:picMk id="17" creationId="{6B8490B8-30AF-46C6-8948-0224E8B021AB}"/>
          </ac:picMkLst>
        </pc:picChg>
        <pc:picChg chg="del">
          <ac:chgData name="Cinzia Spingola" userId="36cc62b134257db1" providerId="LiveId" clId="{70EF9E56-B264-431E-8CF2-130F9F5FE844}" dt="2023-10-22T03:20:26.313" v="199" actId="478"/>
          <ac:picMkLst>
            <pc:docMk/>
            <pc:sldMk cId="1438549883" sldId="506"/>
            <ac:picMk id="19" creationId="{B4FE2580-6A6E-4E28-A87D-90FF8FA3B5D0}"/>
          </ac:picMkLst>
        </pc:picChg>
      </pc:sldChg>
      <pc:sldChg chg="addSp delSp modSp add del mod">
        <pc:chgData name="Cinzia Spingola" userId="36cc62b134257db1" providerId="LiveId" clId="{70EF9E56-B264-431E-8CF2-130F9F5FE844}" dt="2023-10-22T05:33:42.733" v="3557" actId="2696"/>
        <pc:sldMkLst>
          <pc:docMk/>
          <pc:sldMk cId="1778105898" sldId="507"/>
        </pc:sldMkLst>
        <pc:spChg chg="del">
          <ac:chgData name="Cinzia Spingola" userId="36cc62b134257db1" providerId="LiveId" clId="{70EF9E56-B264-431E-8CF2-130F9F5FE844}" dt="2023-10-22T04:07:18.422" v="2095" actId="478"/>
          <ac:spMkLst>
            <pc:docMk/>
            <pc:sldMk cId="1778105898" sldId="507"/>
            <ac:spMk id="2" creationId="{00000000-0000-0000-0000-000000000000}"/>
          </ac:spMkLst>
        </pc:spChg>
        <pc:spChg chg="add del mod">
          <ac:chgData name="Cinzia Spingola" userId="36cc62b134257db1" providerId="LiveId" clId="{70EF9E56-B264-431E-8CF2-130F9F5FE844}" dt="2023-10-22T04:07:22.314" v="2096" actId="478"/>
          <ac:spMkLst>
            <pc:docMk/>
            <pc:sldMk cId="1778105898" sldId="507"/>
            <ac:spMk id="4" creationId="{C495CFFE-1347-E6BB-DC86-02F619D415ED}"/>
          </ac:spMkLst>
        </pc:spChg>
        <pc:spChg chg="add mod">
          <ac:chgData name="Cinzia Spingola" userId="36cc62b134257db1" providerId="LiveId" clId="{70EF9E56-B264-431E-8CF2-130F9F5FE844}" dt="2023-10-22T04:20:16.069" v="2132" actId="20577"/>
          <ac:spMkLst>
            <pc:docMk/>
            <pc:sldMk cId="1778105898" sldId="507"/>
            <ac:spMk id="5" creationId="{6A3B6180-4C71-B903-A894-9435CC4617EE}"/>
          </ac:spMkLst>
        </pc:spChg>
        <pc:spChg chg="add mod">
          <ac:chgData name="Cinzia Spingola" userId="36cc62b134257db1" providerId="LiveId" clId="{70EF9E56-B264-431E-8CF2-130F9F5FE844}" dt="2023-10-22T04:20:28.373" v="2138" actId="6549"/>
          <ac:spMkLst>
            <pc:docMk/>
            <pc:sldMk cId="1778105898" sldId="507"/>
            <ac:spMk id="6" creationId="{BC0A6A27-BA6A-B93D-7717-388938C03918}"/>
          </ac:spMkLst>
        </pc:spChg>
        <pc:spChg chg="add mod">
          <ac:chgData name="Cinzia Spingola" userId="36cc62b134257db1" providerId="LiveId" clId="{70EF9E56-B264-431E-8CF2-130F9F5FE844}" dt="2023-10-22T04:25:27.779" v="2332" actId="1076"/>
          <ac:spMkLst>
            <pc:docMk/>
            <pc:sldMk cId="1778105898" sldId="507"/>
            <ac:spMk id="8" creationId="{1C8DF40D-92FB-DC9C-CB20-75D8CA1163B6}"/>
          </ac:spMkLst>
        </pc:spChg>
        <pc:spChg chg="add mod">
          <ac:chgData name="Cinzia Spingola" userId="36cc62b134257db1" providerId="LiveId" clId="{70EF9E56-B264-431E-8CF2-130F9F5FE844}" dt="2023-10-22T04:25:14.225" v="2330" actId="1076"/>
          <ac:spMkLst>
            <pc:docMk/>
            <pc:sldMk cId="1778105898" sldId="507"/>
            <ac:spMk id="9" creationId="{69F30138-0392-906B-C649-B43C39ACC56C}"/>
          </ac:spMkLst>
        </pc:spChg>
        <pc:spChg chg="add mod">
          <ac:chgData name="Cinzia Spingola" userId="36cc62b134257db1" providerId="LiveId" clId="{70EF9E56-B264-431E-8CF2-130F9F5FE844}" dt="2023-10-22T04:24:17.442" v="2305" actId="14100"/>
          <ac:spMkLst>
            <pc:docMk/>
            <pc:sldMk cId="1778105898" sldId="507"/>
            <ac:spMk id="10" creationId="{E8B600C5-32CF-77C6-26D7-36268773F190}"/>
          </ac:spMkLst>
        </pc:spChg>
        <pc:spChg chg="add mod">
          <ac:chgData name="Cinzia Spingola" userId="36cc62b134257db1" providerId="LiveId" clId="{70EF9E56-B264-431E-8CF2-130F9F5FE844}" dt="2023-10-22T04:24:53.560" v="2324" actId="1076"/>
          <ac:spMkLst>
            <pc:docMk/>
            <pc:sldMk cId="1778105898" sldId="507"/>
            <ac:spMk id="11" creationId="{3FA0F9F8-C6D4-BB86-55AE-44FBF048DD81}"/>
          </ac:spMkLst>
        </pc:spChg>
        <pc:picChg chg="del">
          <ac:chgData name="Cinzia Spingola" userId="36cc62b134257db1" providerId="LiveId" clId="{70EF9E56-B264-431E-8CF2-130F9F5FE844}" dt="2023-10-22T04:07:12.736" v="2093" actId="478"/>
          <ac:picMkLst>
            <pc:docMk/>
            <pc:sldMk cId="1778105898" sldId="507"/>
            <ac:picMk id="7" creationId="{FEA495A4-C0CF-47BD-AB31-4B2A65F960D0}"/>
          </ac:picMkLst>
        </pc:picChg>
        <pc:picChg chg="del">
          <ac:chgData name="Cinzia Spingola" userId="36cc62b134257db1" providerId="LiveId" clId="{70EF9E56-B264-431E-8CF2-130F9F5FE844}" dt="2023-10-22T04:07:14.786" v="2094" actId="478"/>
          <ac:picMkLst>
            <pc:docMk/>
            <pc:sldMk cId="1778105898" sldId="507"/>
            <ac:picMk id="13" creationId="{FE2F005C-403D-4636-ADC4-C8ED066FCAF9}"/>
          </ac:picMkLst>
        </pc:picChg>
        <pc:picChg chg="del mod">
          <ac:chgData name="Cinzia Spingola" userId="36cc62b134257db1" providerId="LiveId" clId="{70EF9E56-B264-431E-8CF2-130F9F5FE844}" dt="2023-10-22T04:18:27.302" v="2112" actId="478"/>
          <ac:picMkLst>
            <pc:docMk/>
            <pc:sldMk cId="1778105898" sldId="507"/>
            <ac:picMk id="15" creationId="{A335EDC9-B628-4607-A2B2-045CA517876C}"/>
          </ac:picMkLst>
        </pc:picChg>
        <pc:picChg chg="mod">
          <ac:chgData name="Cinzia Spingola" userId="36cc62b134257db1" providerId="LiveId" clId="{70EF9E56-B264-431E-8CF2-130F9F5FE844}" dt="2023-10-22T04:07:37.060" v="2098" actId="14100"/>
          <ac:picMkLst>
            <pc:docMk/>
            <pc:sldMk cId="1778105898" sldId="507"/>
            <ac:picMk id="17" creationId="{6B8490B8-30AF-46C6-8948-0224E8B021AB}"/>
          </ac:picMkLst>
        </pc:picChg>
        <pc:picChg chg="mod">
          <ac:chgData name="Cinzia Spingola" userId="36cc62b134257db1" providerId="LiveId" clId="{70EF9E56-B264-431E-8CF2-130F9F5FE844}" dt="2023-10-22T04:07:50.482" v="2101" actId="14100"/>
          <ac:picMkLst>
            <pc:docMk/>
            <pc:sldMk cId="1778105898" sldId="507"/>
            <ac:picMk id="19" creationId="{B4FE2580-6A6E-4E28-A87D-90FF8FA3B5D0}"/>
          </ac:picMkLst>
        </pc:picChg>
      </pc:sldChg>
      <pc:sldChg chg="addSp delSp modSp add del mod">
        <pc:chgData name="Cinzia Spingola" userId="36cc62b134257db1" providerId="LiveId" clId="{70EF9E56-B264-431E-8CF2-130F9F5FE844}" dt="2023-10-28T03:15:04.652" v="10387" actId="47"/>
        <pc:sldMkLst>
          <pc:docMk/>
          <pc:sldMk cId="2379389140" sldId="507"/>
        </pc:sldMkLst>
        <pc:spChg chg="del">
          <ac:chgData name="Cinzia Spingola" userId="36cc62b134257db1" providerId="LiveId" clId="{70EF9E56-B264-431E-8CF2-130F9F5FE844}" dt="2023-10-28T03:14:12.773" v="10379" actId="21"/>
          <ac:spMkLst>
            <pc:docMk/>
            <pc:sldMk cId="2379389140" sldId="507"/>
            <ac:spMk id="5" creationId="{6A3B6180-4C71-B903-A894-9435CC4617EE}"/>
          </ac:spMkLst>
        </pc:spChg>
        <pc:spChg chg="del">
          <ac:chgData name="Cinzia Spingola" userId="36cc62b134257db1" providerId="LiveId" clId="{70EF9E56-B264-431E-8CF2-130F9F5FE844}" dt="2023-10-25T10:31:56.189" v="9959" actId="478"/>
          <ac:spMkLst>
            <pc:docMk/>
            <pc:sldMk cId="2379389140" sldId="507"/>
            <ac:spMk id="9" creationId="{69F30138-0392-906B-C649-B43C39ACC56C}"/>
          </ac:spMkLst>
        </pc:spChg>
        <pc:spChg chg="del">
          <ac:chgData name="Cinzia Spingola" userId="36cc62b134257db1" providerId="LiveId" clId="{70EF9E56-B264-431E-8CF2-130F9F5FE844}" dt="2023-10-25T10:31:59.142" v="9960" actId="478"/>
          <ac:spMkLst>
            <pc:docMk/>
            <pc:sldMk cId="2379389140" sldId="507"/>
            <ac:spMk id="11" creationId="{3FA0F9F8-C6D4-BB86-55AE-44FBF048DD81}"/>
          </ac:spMkLst>
        </pc:spChg>
        <pc:picChg chg="add del mod">
          <ac:chgData name="Cinzia Spingola" userId="36cc62b134257db1" providerId="LiveId" clId="{70EF9E56-B264-431E-8CF2-130F9F5FE844}" dt="2023-10-28T03:13:41.602" v="10374" actId="21"/>
          <ac:picMkLst>
            <pc:docMk/>
            <pc:sldMk cId="2379389140" sldId="507"/>
            <ac:picMk id="3" creationId="{A01D0709-0579-15F4-038B-BB8CE73EB59A}"/>
          </ac:picMkLst>
        </pc:picChg>
        <pc:picChg chg="add del mod">
          <ac:chgData name="Cinzia Spingola" userId="36cc62b134257db1" providerId="LiveId" clId="{70EF9E56-B264-431E-8CF2-130F9F5FE844}" dt="2023-10-28T03:14:59.881" v="10386" actId="21"/>
          <ac:picMkLst>
            <pc:docMk/>
            <pc:sldMk cId="2379389140" sldId="507"/>
            <ac:picMk id="7" creationId="{28387539-010A-7961-C8EA-A166A19BFB31}"/>
          </ac:picMkLst>
        </pc:picChg>
        <pc:picChg chg="del mod">
          <ac:chgData name="Cinzia Spingola" userId="36cc62b134257db1" providerId="LiveId" clId="{70EF9E56-B264-431E-8CF2-130F9F5FE844}" dt="2023-10-22T13:09:21.984" v="9192" actId="478"/>
          <ac:picMkLst>
            <pc:docMk/>
            <pc:sldMk cId="2379389140" sldId="507"/>
            <ac:picMk id="17" creationId="{6B8490B8-30AF-46C6-8948-0224E8B021AB}"/>
          </ac:picMkLst>
        </pc:picChg>
        <pc:picChg chg="del mod">
          <ac:chgData name="Cinzia Spingola" userId="36cc62b134257db1" providerId="LiveId" clId="{70EF9E56-B264-431E-8CF2-130F9F5FE844}" dt="2023-10-22T13:12:13.395" v="9199" actId="478"/>
          <ac:picMkLst>
            <pc:docMk/>
            <pc:sldMk cId="2379389140" sldId="507"/>
            <ac:picMk id="19" creationId="{B4FE2580-6A6E-4E28-A87D-90FF8FA3B5D0}"/>
          </ac:picMkLst>
        </pc:picChg>
        <pc:picChg chg="add del">
          <ac:chgData name="Cinzia Spingola" userId="36cc62b134257db1" providerId="LiveId" clId="{70EF9E56-B264-431E-8CF2-130F9F5FE844}" dt="2023-10-22T13:09:32.042" v="9194" actId="478"/>
          <ac:picMkLst>
            <pc:docMk/>
            <pc:sldMk cId="2379389140" sldId="507"/>
            <ac:picMk id="1026" creationId="{CDCB1F72-9674-6175-6AB8-4BD5F884B43D}"/>
          </ac:picMkLst>
        </pc:picChg>
      </pc:sldChg>
      <pc:sldChg chg="addSp delSp modSp mod setBg">
        <pc:chgData name="Cinzia Spingola" userId="36cc62b134257db1" providerId="LiveId" clId="{70EF9E56-B264-431E-8CF2-130F9F5FE844}" dt="2023-10-28T03:13:27.283" v="10371" actId="1076"/>
        <pc:sldMkLst>
          <pc:docMk/>
          <pc:sldMk cId="1744790692" sldId="508"/>
        </pc:sldMkLst>
        <pc:spChg chg="del mod">
          <ac:chgData name="Cinzia Spingola" userId="36cc62b134257db1" providerId="LiveId" clId="{70EF9E56-B264-431E-8CF2-130F9F5FE844}" dt="2023-10-22T03:21:50.726" v="238" actId="478"/>
          <ac:spMkLst>
            <pc:docMk/>
            <pc:sldMk cId="1744790692" sldId="508"/>
            <ac:spMk id="2" creationId="{00000000-0000-0000-0000-000000000000}"/>
          </ac:spMkLst>
        </pc:spChg>
        <pc:spChg chg="add mod">
          <ac:chgData name="Cinzia Spingola" userId="36cc62b134257db1" providerId="LiveId" clId="{70EF9E56-B264-431E-8CF2-130F9F5FE844}" dt="2023-10-28T03:13:27.283" v="10371" actId="1076"/>
          <ac:spMkLst>
            <pc:docMk/>
            <pc:sldMk cId="1744790692" sldId="508"/>
            <ac:spMk id="3" creationId="{908EF458-BE6D-FDF2-5265-B22ED2A84C7E}"/>
          </ac:spMkLst>
        </pc:spChg>
        <pc:spChg chg="add del mod">
          <ac:chgData name="Cinzia Spingola" userId="36cc62b134257db1" providerId="LiveId" clId="{70EF9E56-B264-431E-8CF2-130F9F5FE844}" dt="2023-10-22T03:21:53.677" v="240" actId="478"/>
          <ac:spMkLst>
            <pc:docMk/>
            <pc:sldMk cId="1744790692" sldId="508"/>
            <ac:spMk id="4" creationId="{49FF3EEA-0BF8-C6D9-A745-5DCC3DD9C71E}"/>
          </ac:spMkLst>
        </pc:spChg>
        <pc:spChg chg="add mod">
          <ac:chgData name="Cinzia Spingola" userId="36cc62b134257db1" providerId="LiveId" clId="{70EF9E56-B264-431E-8CF2-130F9F5FE844}" dt="2023-10-28T03:13:01.541" v="10368" actId="26606"/>
          <ac:spMkLst>
            <pc:docMk/>
            <pc:sldMk cId="1744790692" sldId="508"/>
            <ac:spMk id="5" creationId="{44E8E623-26E2-1A03-7A14-7960B41FA2B4}"/>
          </ac:spMkLst>
        </pc:spChg>
        <pc:spChg chg="add del mod">
          <ac:chgData name="Cinzia Spingola" userId="36cc62b134257db1" providerId="LiveId" clId="{70EF9E56-B264-431E-8CF2-130F9F5FE844}" dt="2023-10-22T03:42:52.008" v="1255" actId="478"/>
          <ac:spMkLst>
            <pc:docMk/>
            <pc:sldMk cId="1744790692" sldId="508"/>
            <ac:spMk id="6" creationId="{986B26C3-D86B-5ED7-05F4-A0EC50B74ADF}"/>
          </ac:spMkLst>
        </pc:spChg>
        <pc:spChg chg="add del">
          <ac:chgData name="Cinzia Spingola" userId="36cc62b134257db1" providerId="LiveId" clId="{70EF9E56-B264-431E-8CF2-130F9F5FE844}" dt="2023-10-28T03:13:01.541" v="10368" actId="26606"/>
          <ac:spMkLst>
            <pc:docMk/>
            <pc:sldMk cId="1744790692" sldId="508"/>
            <ac:spMk id="12" creationId="{79FA8816-1A74-437F-87D9-8CB1C252FAD2}"/>
          </ac:spMkLst>
        </pc:spChg>
        <pc:spChg chg="add del mod">
          <ac:chgData name="Cinzia Spingola" userId="36cc62b134257db1" providerId="LiveId" clId="{70EF9E56-B264-431E-8CF2-130F9F5FE844}" dt="2023-10-22T03:42:55.684" v="1257" actId="478"/>
          <ac:spMkLst>
            <pc:docMk/>
            <pc:sldMk cId="1744790692" sldId="508"/>
            <ac:spMk id="14" creationId="{8AF07190-F8D7-7696-41A3-7DD052F17323}"/>
          </ac:spMkLst>
        </pc:spChg>
        <pc:spChg chg="add del">
          <ac:chgData name="Cinzia Spingola" userId="36cc62b134257db1" providerId="LiveId" clId="{70EF9E56-B264-431E-8CF2-130F9F5FE844}" dt="2023-10-28T03:13:01.541" v="10368" actId="26606"/>
          <ac:spMkLst>
            <pc:docMk/>
            <pc:sldMk cId="1744790692" sldId="508"/>
            <ac:spMk id="16" creationId="{DD38F43D-7251-49DA-8210-748ED92CD6C4}"/>
          </ac:spMkLst>
        </pc:spChg>
        <pc:spChg chg="add del mod">
          <ac:chgData name="Cinzia Spingola" userId="36cc62b134257db1" providerId="LiveId" clId="{70EF9E56-B264-431E-8CF2-130F9F5FE844}" dt="2023-10-28T03:12:36.941" v="10364" actId="478"/>
          <ac:spMkLst>
            <pc:docMk/>
            <pc:sldMk cId="1744790692" sldId="508"/>
            <ac:spMk id="18" creationId="{2E6A96A5-5878-B5B3-D640-D4FD62FBCFBA}"/>
          </ac:spMkLst>
        </pc:spChg>
        <pc:spChg chg="add del">
          <ac:chgData name="Cinzia Spingola" userId="36cc62b134257db1" providerId="LiveId" clId="{70EF9E56-B264-431E-8CF2-130F9F5FE844}" dt="2023-10-28T03:13:01.541" v="10368" actId="26606"/>
          <ac:spMkLst>
            <pc:docMk/>
            <pc:sldMk cId="1744790692" sldId="508"/>
            <ac:spMk id="20" creationId="{541C54A8-5388-4520-9A13-3214D466A71A}"/>
          </ac:spMkLst>
        </pc:spChg>
        <pc:spChg chg="add del">
          <ac:chgData name="Cinzia Spingola" userId="36cc62b134257db1" providerId="LiveId" clId="{70EF9E56-B264-431E-8CF2-130F9F5FE844}" dt="2023-10-28T03:13:01.541" v="10368" actId="26606"/>
          <ac:spMkLst>
            <pc:docMk/>
            <pc:sldMk cId="1744790692" sldId="508"/>
            <ac:spMk id="21" creationId="{318CA966-7397-43DD-A3FB-DA40618937C6}"/>
          </ac:spMkLst>
        </pc:spChg>
        <pc:spChg chg="add del">
          <ac:chgData name="Cinzia Spingola" userId="36cc62b134257db1" providerId="LiveId" clId="{70EF9E56-B264-431E-8CF2-130F9F5FE844}" dt="2023-10-28T03:13:01.541" v="10368" actId="26606"/>
          <ac:spMkLst>
            <pc:docMk/>
            <pc:sldMk cId="1744790692" sldId="508"/>
            <ac:spMk id="22" creationId="{A4DA92B8-ECB2-42EA-AA82-1CDDF61643B7}"/>
          </ac:spMkLst>
        </pc:spChg>
        <pc:picChg chg="add mod">
          <ac:chgData name="Cinzia Spingola" userId="36cc62b134257db1" providerId="LiveId" clId="{70EF9E56-B264-431E-8CF2-130F9F5FE844}" dt="2023-10-28T03:13:01.541" v="10368" actId="26606"/>
          <ac:picMkLst>
            <pc:docMk/>
            <pc:sldMk cId="1744790692" sldId="508"/>
            <ac:picMk id="2" creationId="{812319F5-512B-7DEC-D618-C6C12D5C7921}"/>
          </ac:picMkLst>
        </pc:picChg>
        <pc:picChg chg="del">
          <ac:chgData name="Cinzia Spingola" userId="36cc62b134257db1" providerId="LiveId" clId="{70EF9E56-B264-431E-8CF2-130F9F5FE844}" dt="2023-10-22T03:21:57.843" v="242" actId="478"/>
          <ac:picMkLst>
            <pc:docMk/>
            <pc:sldMk cId="1744790692" sldId="508"/>
            <ac:picMk id="7" creationId="{FEA495A4-C0CF-47BD-AB31-4B2A65F960D0}"/>
          </ac:picMkLst>
        </pc:picChg>
        <pc:picChg chg="add del mod ord">
          <ac:chgData name="Cinzia Spingola" userId="36cc62b134257db1" providerId="LiveId" clId="{70EF9E56-B264-431E-8CF2-130F9F5FE844}" dt="2023-10-28T03:13:01.541" v="10368" actId="26606"/>
          <ac:picMkLst>
            <pc:docMk/>
            <pc:sldMk cId="1744790692" sldId="508"/>
            <ac:picMk id="9" creationId="{DCD300D7-9355-4FA3-B45E-7A5FE29344F4}"/>
          </ac:picMkLst>
        </pc:picChg>
        <pc:picChg chg="add del mod">
          <ac:chgData name="Cinzia Spingola" userId="36cc62b134257db1" providerId="LiveId" clId="{70EF9E56-B264-431E-8CF2-130F9F5FE844}" dt="2023-10-22T03:42:47.779" v="1254" actId="478"/>
          <ac:picMkLst>
            <pc:docMk/>
            <pc:sldMk cId="1744790692" sldId="508"/>
            <ac:picMk id="10" creationId="{0D01DCF6-5DB2-E769-A7C8-C04D870C66F3}"/>
          </ac:picMkLst>
        </pc:picChg>
        <pc:picChg chg="del mod">
          <ac:chgData name="Cinzia Spingola" userId="36cc62b134257db1" providerId="LiveId" clId="{70EF9E56-B264-431E-8CF2-130F9F5FE844}" dt="2023-10-22T03:23:30.501" v="251" actId="478"/>
          <ac:picMkLst>
            <pc:docMk/>
            <pc:sldMk cId="1744790692" sldId="508"/>
            <ac:picMk id="11" creationId="{11EA5C9E-AFF2-48A2-9956-8476448C127D}"/>
          </ac:picMkLst>
        </pc:picChg>
        <pc:picChg chg="del">
          <ac:chgData name="Cinzia Spingola" userId="36cc62b134257db1" providerId="LiveId" clId="{70EF9E56-B264-431E-8CF2-130F9F5FE844}" dt="2023-10-22T03:21:46.837" v="236" actId="478"/>
          <ac:picMkLst>
            <pc:docMk/>
            <pc:sldMk cId="1744790692" sldId="508"/>
            <ac:picMk id="13" creationId="{FE2F005C-403D-4636-ADC4-C8ED066FCAF9}"/>
          </ac:picMkLst>
        </pc:picChg>
        <pc:picChg chg="del">
          <ac:chgData name="Cinzia Spingola" userId="36cc62b134257db1" providerId="LiveId" clId="{70EF9E56-B264-431E-8CF2-130F9F5FE844}" dt="2023-10-22T03:22:02.591" v="245" actId="478"/>
          <ac:picMkLst>
            <pc:docMk/>
            <pc:sldMk cId="1744790692" sldId="508"/>
            <ac:picMk id="15" creationId="{A335EDC9-B628-4607-A2B2-045CA517876C}"/>
          </ac:picMkLst>
        </pc:picChg>
        <pc:picChg chg="del">
          <ac:chgData name="Cinzia Spingola" userId="36cc62b134257db1" providerId="LiveId" clId="{70EF9E56-B264-431E-8CF2-130F9F5FE844}" dt="2023-10-22T03:21:55.955" v="241" actId="478"/>
          <ac:picMkLst>
            <pc:docMk/>
            <pc:sldMk cId="1744790692" sldId="508"/>
            <ac:picMk id="17" creationId="{6B8490B8-30AF-46C6-8948-0224E8B021AB}"/>
          </ac:picMkLst>
        </pc:picChg>
        <pc:picChg chg="del mod">
          <ac:chgData name="Cinzia Spingola" userId="36cc62b134257db1" providerId="LiveId" clId="{70EF9E56-B264-431E-8CF2-130F9F5FE844}" dt="2023-10-22T03:21:59.794" v="244" actId="478"/>
          <ac:picMkLst>
            <pc:docMk/>
            <pc:sldMk cId="1744790692" sldId="508"/>
            <ac:picMk id="19" creationId="{B4FE2580-6A6E-4E28-A87D-90FF8FA3B5D0}"/>
          </ac:picMkLst>
        </pc:picChg>
        <pc:picChg chg="add del mod">
          <ac:chgData name="Cinzia Spingola" userId="36cc62b134257db1" providerId="LiveId" clId="{70EF9E56-B264-431E-8CF2-130F9F5FE844}" dt="2023-10-22T03:29:57.968" v="449" actId="478"/>
          <ac:picMkLst>
            <pc:docMk/>
            <pc:sldMk cId="1744790692" sldId="508"/>
            <ac:picMk id="1026" creationId="{2BEF985D-853A-AA9D-CB61-686A449A654C}"/>
          </ac:picMkLst>
        </pc:picChg>
      </pc:sldChg>
      <pc:sldChg chg="modSp mod">
        <pc:chgData name="Cinzia Spingola" userId="36cc62b134257db1" providerId="LiveId" clId="{70EF9E56-B264-431E-8CF2-130F9F5FE844}" dt="2023-10-25T10:15:07.573" v="9927" actId="6549"/>
        <pc:sldMkLst>
          <pc:docMk/>
          <pc:sldMk cId="1941757880" sldId="509"/>
        </pc:sldMkLst>
        <pc:spChg chg="mod">
          <ac:chgData name="Cinzia Spingola" userId="36cc62b134257db1" providerId="LiveId" clId="{70EF9E56-B264-431E-8CF2-130F9F5FE844}" dt="2023-10-22T03:27:28.231" v="410" actId="6549"/>
          <ac:spMkLst>
            <pc:docMk/>
            <pc:sldMk cId="1941757880" sldId="509"/>
            <ac:spMk id="2" creationId="{BB16841F-7B5E-A3A9-785F-37CDE3CE6661}"/>
          </ac:spMkLst>
        </pc:spChg>
        <pc:spChg chg="mod">
          <ac:chgData name="Cinzia Spingola" userId="36cc62b134257db1" providerId="LiveId" clId="{70EF9E56-B264-431E-8CF2-130F9F5FE844}" dt="2023-10-25T10:15:07.573" v="9927" actId="6549"/>
          <ac:spMkLst>
            <pc:docMk/>
            <pc:sldMk cId="1941757880" sldId="509"/>
            <ac:spMk id="6" creationId="{255F278A-DC14-CE05-D86E-AEF93E3EFA89}"/>
          </ac:spMkLst>
        </pc:spChg>
      </pc:sldChg>
      <pc:sldChg chg="addSp delSp modSp del mod">
        <pc:chgData name="Cinzia Spingola" userId="36cc62b134257db1" providerId="LiveId" clId="{70EF9E56-B264-431E-8CF2-130F9F5FE844}" dt="2023-10-25T10:17:39.110" v="9945" actId="47"/>
        <pc:sldMkLst>
          <pc:docMk/>
          <pc:sldMk cId="2590904067" sldId="510"/>
        </pc:sldMkLst>
        <pc:spChg chg="add del mod">
          <ac:chgData name="Cinzia Spingola" userId="36cc62b134257db1" providerId="LiveId" clId="{70EF9E56-B264-431E-8CF2-130F9F5FE844}" dt="2023-10-22T03:32:29.411" v="486"/>
          <ac:spMkLst>
            <pc:docMk/>
            <pc:sldMk cId="2590904067" sldId="510"/>
            <ac:spMk id="2" creationId="{8928C750-4EFD-9181-D120-54D70E1BE273}"/>
          </ac:spMkLst>
        </pc:spChg>
        <pc:spChg chg="add mod">
          <ac:chgData name="Cinzia Spingola" userId="36cc62b134257db1" providerId="LiveId" clId="{70EF9E56-B264-431E-8CF2-130F9F5FE844}" dt="2023-10-23T04:33:07.522" v="9765" actId="207"/>
          <ac:spMkLst>
            <pc:docMk/>
            <pc:sldMk cId="2590904067" sldId="510"/>
            <ac:spMk id="3" creationId="{79D43296-75FC-025E-048F-C86C1BD04422}"/>
          </ac:spMkLst>
        </pc:spChg>
        <pc:spChg chg="add del mod">
          <ac:chgData name="Cinzia Spingola" userId="36cc62b134257db1" providerId="LiveId" clId="{70EF9E56-B264-431E-8CF2-130F9F5FE844}" dt="2023-10-25T10:17:32.660" v="9944" actId="21"/>
          <ac:spMkLst>
            <pc:docMk/>
            <pc:sldMk cId="2590904067" sldId="510"/>
            <ac:spMk id="4" creationId="{7190974F-8B14-7A5A-A601-FD79536F4F64}"/>
          </ac:spMkLst>
        </pc:spChg>
        <pc:picChg chg="mod">
          <ac:chgData name="Cinzia Spingola" userId="36cc62b134257db1" providerId="LiveId" clId="{70EF9E56-B264-431E-8CF2-130F9F5FE844}" dt="2023-10-22T03:54:55.318" v="1868" actId="1076"/>
          <ac:picMkLst>
            <pc:docMk/>
            <pc:sldMk cId="2590904067" sldId="510"/>
            <ac:picMk id="7" creationId="{FEA495A4-C0CF-47BD-AB31-4B2A65F960D0}"/>
          </ac:picMkLst>
        </pc:picChg>
        <pc:picChg chg="del">
          <ac:chgData name="Cinzia Spingola" userId="36cc62b134257db1" providerId="LiveId" clId="{70EF9E56-B264-431E-8CF2-130F9F5FE844}" dt="2023-10-22T03:31:53.817" v="467" actId="478"/>
          <ac:picMkLst>
            <pc:docMk/>
            <pc:sldMk cId="2590904067" sldId="510"/>
            <ac:picMk id="13" creationId="{FE2F005C-403D-4636-ADC4-C8ED066FCAF9}"/>
          </ac:picMkLst>
        </pc:picChg>
        <pc:picChg chg="del">
          <ac:chgData name="Cinzia Spingola" userId="36cc62b134257db1" providerId="LiveId" clId="{70EF9E56-B264-431E-8CF2-130F9F5FE844}" dt="2023-10-22T03:31:55.970" v="468" actId="478"/>
          <ac:picMkLst>
            <pc:docMk/>
            <pc:sldMk cId="2590904067" sldId="510"/>
            <ac:picMk id="15" creationId="{A335EDC9-B628-4607-A2B2-045CA517876C}"/>
          </ac:picMkLst>
        </pc:picChg>
      </pc:sldChg>
      <pc:sldChg chg="delSp modSp del mod">
        <pc:chgData name="Cinzia Spingola" userId="36cc62b134257db1" providerId="LiveId" clId="{70EF9E56-B264-431E-8CF2-130F9F5FE844}" dt="2023-10-28T03:13:30.455" v="10372" actId="47"/>
        <pc:sldMkLst>
          <pc:docMk/>
          <pc:sldMk cId="3762717346" sldId="511"/>
        </pc:sldMkLst>
        <pc:spChg chg="del">
          <ac:chgData name="Cinzia Spingola" userId="36cc62b134257db1" providerId="LiveId" clId="{70EF9E56-B264-431E-8CF2-130F9F5FE844}" dt="2023-10-22T03:44:00.677" v="1272" actId="478"/>
          <ac:spMkLst>
            <pc:docMk/>
            <pc:sldMk cId="3762717346" sldId="511"/>
            <ac:spMk id="5" creationId="{44E8E623-26E2-1A03-7A14-7960B41FA2B4}"/>
          </ac:spMkLst>
        </pc:spChg>
        <pc:spChg chg="del mod">
          <ac:chgData name="Cinzia Spingola" userId="36cc62b134257db1" providerId="LiveId" clId="{70EF9E56-B264-431E-8CF2-130F9F5FE844}" dt="2023-10-28T03:13:14.420" v="10369" actId="21"/>
          <ac:spMkLst>
            <pc:docMk/>
            <pc:sldMk cId="3762717346" sldId="511"/>
            <ac:spMk id="6" creationId="{986B26C3-D86B-5ED7-05F4-A0EC50B74ADF}"/>
          </ac:spMkLst>
        </pc:spChg>
        <pc:spChg chg="mod">
          <ac:chgData name="Cinzia Spingola" userId="36cc62b134257db1" providerId="LiveId" clId="{70EF9E56-B264-431E-8CF2-130F9F5FE844}" dt="2023-10-22T12:58:13.507" v="9168" actId="20577"/>
          <ac:spMkLst>
            <pc:docMk/>
            <pc:sldMk cId="3762717346" sldId="511"/>
            <ac:spMk id="14" creationId="{8AF07190-F8D7-7696-41A3-7DD052F17323}"/>
          </ac:spMkLst>
        </pc:spChg>
        <pc:spChg chg="del">
          <ac:chgData name="Cinzia Spingola" userId="36cc62b134257db1" providerId="LiveId" clId="{70EF9E56-B264-431E-8CF2-130F9F5FE844}" dt="2023-10-22T03:44:07.274" v="1274" actId="478"/>
          <ac:spMkLst>
            <pc:docMk/>
            <pc:sldMk cId="3762717346" sldId="511"/>
            <ac:spMk id="18" creationId="{2E6A96A5-5878-B5B3-D640-D4FD62FBCFBA}"/>
          </ac:spMkLst>
        </pc:spChg>
        <pc:picChg chg="del">
          <ac:chgData name="Cinzia Spingola" userId="36cc62b134257db1" providerId="LiveId" clId="{70EF9E56-B264-431E-8CF2-130F9F5FE844}" dt="2023-10-22T03:43:56.947" v="1271" actId="478"/>
          <ac:picMkLst>
            <pc:docMk/>
            <pc:sldMk cId="3762717346" sldId="511"/>
            <ac:picMk id="9" creationId="{DCD300D7-9355-4FA3-B45E-7A5FE29344F4}"/>
          </ac:picMkLst>
        </pc:picChg>
        <pc:picChg chg="del mod">
          <ac:chgData name="Cinzia Spingola" userId="36cc62b134257db1" providerId="LiveId" clId="{70EF9E56-B264-431E-8CF2-130F9F5FE844}" dt="2023-10-28T03:12:44.133" v="10365" actId="21"/>
          <ac:picMkLst>
            <pc:docMk/>
            <pc:sldMk cId="3762717346" sldId="511"/>
            <ac:picMk id="10" creationId="{0D01DCF6-5DB2-E769-A7C8-C04D870C66F3}"/>
          </ac:picMkLst>
        </pc:picChg>
      </pc:sldChg>
      <pc:sldChg chg="addSp delSp modSp new del mod">
        <pc:chgData name="Cinzia Spingola" userId="36cc62b134257db1" providerId="LiveId" clId="{70EF9E56-B264-431E-8CF2-130F9F5FE844}" dt="2023-10-28T03:15:47.402" v="10392" actId="47"/>
        <pc:sldMkLst>
          <pc:docMk/>
          <pc:sldMk cId="1757207285" sldId="512"/>
        </pc:sldMkLst>
        <pc:spChg chg="del">
          <ac:chgData name="Cinzia Spingola" userId="36cc62b134257db1" providerId="LiveId" clId="{70EF9E56-B264-431E-8CF2-130F9F5FE844}" dt="2023-10-22T04:01:41.844" v="1960" actId="478"/>
          <ac:spMkLst>
            <pc:docMk/>
            <pc:sldMk cId="1757207285" sldId="512"/>
            <ac:spMk id="2" creationId="{0795BA22-CEDA-132A-E792-83FDA93AD9C1}"/>
          </ac:spMkLst>
        </pc:spChg>
        <pc:spChg chg="add del mod">
          <ac:chgData name="Cinzia Spingola" userId="36cc62b134257db1" providerId="LiveId" clId="{70EF9E56-B264-431E-8CF2-130F9F5FE844}" dt="2023-10-28T03:15:27.582" v="10388" actId="21"/>
          <ac:spMkLst>
            <pc:docMk/>
            <pc:sldMk cId="1757207285" sldId="512"/>
            <ac:spMk id="2" creationId="{4D3B4A86-E734-3F39-07F4-466BD0AD446B}"/>
          </ac:spMkLst>
        </pc:spChg>
        <pc:spChg chg="mod">
          <ac:chgData name="Cinzia Spingola" userId="36cc62b134257db1" providerId="LiveId" clId="{70EF9E56-B264-431E-8CF2-130F9F5FE844}" dt="2023-10-22T05:35:34.919" v="3571" actId="404"/>
          <ac:spMkLst>
            <pc:docMk/>
            <pc:sldMk cId="1757207285" sldId="512"/>
            <ac:spMk id="3" creationId="{8DB06CE8-3BCF-931D-2F63-2A4F01741694}"/>
          </ac:spMkLst>
        </pc:spChg>
        <pc:picChg chg="add mod">
          <ac:chgData name="Cinzia Spingola" userId="36cc62b134257db1" providerId="LiveId" clId="{70EF9E56-B264-431E-8CF2-130F9F5FE844}" dt="2023-10-25T10:17:56.761" v="9947" actId="1076"/>
          <ac:picMkLst>
            <pc:docMk/>
            <pc:sldMk cId="1757207285" sldId="512"/>
            <ac:picMk id="4" creationId="{B66EE150-A2D8-5784-932B-D971D1E5B850}"/>
          </ac:picMkLst>
        </pc:picChg>
      </pc:sldChg>
      <pc:sldChg chg="addSp modSp mod">
        <pc:chgData name="Cinzia Spingola" userId="36cc62b134257db1" providerId="LiveId" clId="{70EF9E56-B264-431E-8CF2-130F9F5FE844}" dt="2023-10-28T03:15:42.575" v="10391" actId="1076"/>
        <pc:sldMkLst>
          <pc:docMk/>
          <pc:sldMk cId="2680318882" sldId="513"/>
        </pc:sldMkLst>
        <pc:spChg chg="mod">
          <ac:chgData name="Cinzia Spingola" userId="36cc62b134257db1" providerId="LiveId" clId="{70EF9E56-B264-431E-8CF2-130F9F5FE844}" dt="2023-10-22T04:06:00.999" v="2076" actId="20577"/>
          <ac:spMkLst>
            <pc:docMk/>
            <pc:sldMk cId="2680318882" sldId="513"/>
            <ac:spMk id="3" creationId="{8DB06CE8-3BCF-931D-2F63-2A4F01741694}"/>
          </ac:spMkLst>
        </pc:spChg>
        <pc:picChg chg="add mod">
          <ac:chgData name="Cinzia Spingola" userId="36cc62b134257db1" providerId="LiveId" clId="{70EF9E56-B264-431E-8CF2-130F9F5FE844}" dt="2023-10-28T03:15:42.575" v="10391" actId="1076"/>
          <ac:picMkLst>
            <pc:docMk/>
            <pc:sldMk cId="2680318882" sldId="513"/>
            <ac:picMk id="2" creationId="{A902845B-AE74-F2A5-51E2-9CD4B7B2283F}"/>
          </ac:picMkLst>
        </pc:picChg>
        <pc:picChg chg="mod">
          <ac:chgData name="Cinzia Spingola" userId="36cc62b134257db1" providerId="LiveId" clId="{70EF9E56-B264-431E-8CF2-130F9F5FE844}" dt="2023-10-28T03:15:32.627" v="10389" actId="1076"/>
          <ac:picMkLst>
            <pc:docMk/>
            <pc:sldMk cId="2680318882" sldId="513"/>
            <ac:picMk id="4" creationId="{B66EE150-A2D8-5784-932B-D971D1E5B850}"/>
          </ac:picMkLst>
        </pc:picChg>
      </pc:sldChg>
      <pc:sldChg chg="delSp add del mod">
        <pc:chgData name="Cinzia Spingola" userId="36cc62b134257db1" providerId="LiveId" clId="{70EF9E56-B264-431E-8CF2-130F9F5FE844}" dt="2023-10-22T05:35:07.046" v="3568" actId="47"/>
        <pc:sldMkLst>
          <pc:docMk/>
          <pc:sldMk cId="1895135932" sldId="514"/>
        </pc:sldMkLst>
        <pc:picChg chg="del">
          <ac:chgData name="Cinzia Spingola" userId="36cc62b134257db1" providerId="LiveId" clId="{70EF9E56-B264-431E-8CF2-130F9F5FE844}" dt="2023-10-22T05:34:39.612" v="3563" actId="21"/>
          <ac:picMkLst>
            <pc:docMk/>
            <pc:sldMk cId="1895135932" sldId="514"/>
            <ac:picMk id="6" creationId="{2A4A8C2F-9E4C-77B0-7BE2-38A145C8B970}"/>
          </ac:picMkLst>
        </pc:picChg>
      </pc:sldChg>
      <pc:sldChg chg="addSp delSp modSp del mod">
        <pc:chgData name="Cinzia Spingola" userId="36cc62b134257db1" providerId="LiveId" clId="{70EF9E56-B264-431E-8CF2-130F9F5FE844}" dt="2023-10-22T05:33:42.733" v="3557" actId="2696"/>
        <pc:sldMkLst>
          <pc:docMk/>
          <pc:sldMk cId="2860311622" sldId="514"/>
        </pc:sldMkLst>
        <pc:spChg chg="del">
          <ac:chgData name="Cinzia Spingola" userId="36cc62b134257db1" providerId="LiveId" clId="{70EF9E56-B264-431E-8CF2-130F9F5FE844}" dt="2023-10-22T04:11:21.077" v="2105" actId="478"/>
          <ac:spMkLst>
            <pc:docMk/>
            <pc:sldMk cId="2860311622" sldId="514"/>
            <ac:spMk id="2" creationId="{3DF77423-AB53-4BCB-1BAB-CCFBFA3ACF68}"/>
          </ac:spMkLst>
        </pc:spChg>
        <pc:spChg chg="del">
          <ac:chgData name="Cinzia Spingola" userId="36cc62b134257db1" providerId="LiveId" clId="{70EF9E56-B264-431E-8CF2-130F9F5FE844}" dt="2023-10-22T04:11:27.207" v="2107" actId="478"/>
          <ac:spMkLst>
            <pc:docMk/>
            <pc:sldMk cId="2860311622" sldId="514"/>
            <ac:spMk id="3" creationId="{A5DCCF2E-1AB2-82CC-9953-170E41EA8F02}"/>
          </ac:spMkLst>
        </pc:spChg>
        <pc:spChg chg="mod">
          <ac:chgData name="Cinzia Spingola" userId="36cc62b134257db1" providerId="LiveId" clId="{70EF9E56-B264-431E-8CF2-130F9F5FE844}" dt="2023-10-22T04:11:35.889" v="2109" actId="1076"/>
          <ac:spMkLst>
            <pc:docMk/>
            <pc:sldMk cId="2860311622" sldId="514"/>
            <ac:spMk id="4" creationId="{CC42A48C-DE75-FAA1-155D-2396929D85FC}"/>
          </ac:spMkLst>
        </pc:spChg>
        <pc:spChg chg="add mod">
          <ac:chgData name="Cinzia Spingola" userId="36cc62b134257db1" providerId="LiveId" clId="{70EF9E56-B264-431E-8CF2-130F9F5FE844}" dt="2023-10-22T04:43:45.765" v="2615" actId="207"/>
          <ac:spMkLst>
            <pc:docMk/>
            <pc:sldMk cId="2860311622" sldId="514"/>
            <ac:spMk id="8" creationId="{5A5D7659-1312-87C5-3C2E-86A46E601EFE}"/>
          </ac:spMkLst>
        </pc:spChg>
        <pc:picChg chg="add mod">
          <ac:chgData name="Cinzia Spingola" userId="36cc62b134257db1" providerId="LiveId" clId="{70EF9E56-B264-431E-8CF2-130F9F5FE844}" dt="2023-10-22T04:44:10.099" v="2618" actId="1076"/>
          <ac:picMkLst>
            <pc:docMk/>
            <pc:sldMk cId="2860311622" sldId="514"/>
            <ac:picMk id="6" creationId="{2A4A8C2F-9E4C-77B0-7BE2-38A145C8B970}"/>
          </ac:picMkLst>
        </pc:picChg>
        <pc:picChg chg="del">
          <ac:chgData name="Cinzia Spingola" userId="36cc62b134257db1" providerId="LiveId" clId="{70EF9E56-B264-431E-8CF2-130F9F5FE844}" dt="2023-10-22T04:11:23.186" v="2106" actId="478"/>
          <ac:picMkLst>
            <pc:docMk/>
            <pc:sldMk cId="2860311622" sldId="514"/>
            <ac:picMk id="7" creationId="{FEA495A4-C0CF-47BD-AB31-4B2A65F960D0}"/>
          </ac:picMkLst>
        </pc:picChg>
        <pc:picChg chg="del">
          <ac:chgData name="Cinzia Spingola" userId="36cc62b134257db1" providerId="LiveId" clId="{70EF9E56-B264-431E-8CF2-130F9F5FE844}" dt="2023-10-22T04:11:17.783" v="2104" actId="478"/>
          <ac:picMkLst>
            <pc:docMk/>
            <pc:sldMk cId="2860311622" sldId="514"/>
            <ac:picMk id="13" creationId="{FE2F005C-403D-4636-ADC4-C8ED066FCAF9}"/>
          </ac:picMkLst>
        </pc:picChg>
        <pc:picChg chg="mod">
          <ac:chgData name="Cinzia Spingola" userId="36cc62b134257db1" providerId="LiveId" clId="{70EF9E56-B264-431E-8CF2-130F9F5FE844}" dt="2023-10-22T04:11:31.038" v="2108" actId="1076"/>
          <ac:picMkLst>
            <pc:docMk/>
            <pc:sldMk cId="2860311622" sldId="514"/>
            <ac:picMk id="15" creationId="{A335EDC9-B628-4607-A2B2-045CA517876C}"/>
          </ac:picMkLst>
        </pc:picChg>
      </pc:sldChg>
      <pc:sldChg chg="addSp delSp modSp mod setBg setClrOvrMap">
        <pc:chgData name="Cinzia Spingola" userId="36cc62b134257db1" providerId="LiveId" clId="{70EF9E56-B264-431E-8CF2-130F9F5FE844}" dt="2023-10-22T04:39:43.121" v="2600" actId="1076"/>
        <pc:sldMkLst>
          <pc:docMk/>
          <pc:sldMk cId="4037766722" sldId="515"/>
        </pc:sldMkLst>
        <pc:spChg chg="add del mod">
          <ac:chgData name="Cinzia Spingola" userId="36cc62b134257db1" providerId="LiveId" clId="{70EF9E56-B264-431E-8CF2-130F9F5FE844}" dt="2023-10-22T04:34:16.269" v="2382" actId="478"/>
          <ac:spMkLst>
            <pc:docMk/>
            <pc:sldMk cId="4037766722" sldId="515"/>
            <ac:spMk id="3" creationId="{BDB5145B-BA64-B549-B9EE-746384CEEE97}"/>
          </ac:spMkLst>
        </pc:spChg>
        <pc:spChg chg="mod">
          <ac:chgData name="Cinzia Spingola" userId="36cc62b134257db1" providerId="LiveId" clId="{70EF9E56-B264-431E-8CF2-130F9F5FE844}" dt="2023-10-22T04:39:43.121" v="2600" actId="1076"/>
          <ac:spMkLst>
            <pc:docMk/>
            <pc:sldMk cId="4037766722" sldId="515"/>
            <ac:spMk id="10" creationId="{96FC413B-3995-4B41-82CF-719745C5016D}"/>
          </ac:spMkLst>
        </pc:spChg>
        <pc:spChg chg="add mod">
          <ac:chgData name="Cinzia Spingola" userId="36cc62b134257db1" providerId="LiveId" clId="{70EF9E56-B264-431E-8CF2-130F9F5FE844}" dt="2023-10-22T04:39:09.276" v="2506" actId="1076"/>
          <ac:spMkLst>
            <pc:docMk/>
            <pc:sldMk cId="4037766722" sldId="515"/>
            <ac:spMk id="11" creationId="{A0D9B716-6EE0-49F2-A32F-ABCF71ABC8BF}"/>
          </ac:spMkLst>
        </pc:spChg>
        <pc:spChg chg="add">
          <ac:chgData name="Cinzia Spingola" userId="36cc62b134257db1" providerId="LiveId" clId="{70EF9E56-B264-431E-8CF2-130F9F5FE844}" dt="2023-10-22T04:34:38.729" v="2385" actId="26606"/>
          <ac:spMkLst>
            <pc:docMk/>
            <pc:sldMk cId="4037766722" sldId="515"/>
            <ac:spMk id="15" creationId="{294BE718-56BA-4555-B880-8497742E6AA2}"/>
          </ac:spMkLst>
        </pc:spChg>
        <pc:spChg chg="add">
          <ac:chgData name="Cinzia Spingola" userId="36cc62b134257db1" providerId="LiveId" clId="{70EF9E56-B264-431E-8CF2-130F9F5FE844}" dt="2023-10-22T04:34:38.729" v="2385" actId="26606"/>
          <ac:spMkLst>
            <pc:docMk/>
            <pc:sldMk cId="4037766722" sldId="515"/>
            <ac:spMk id="17" creationId="{2E71F825-A3B9-4015-A4BA-3B904C61B56C}"/>
          </ac:spMkLst>
        </pc:spChg>
        <pc:graphicFrameChg chg="del mod">
          <ac:chgData name="Cinzia Spingola" userId="36cc62b134257db1" providerId="LiveId" clId="{70EF9E56-B264-431E-8CF2-130F9F5FE844}" dt="2023-10-22T04:34:13.309" v="2381" actId="478"/>
          <ac:graphicFrameMkLst>
            <pc:docMk/>
            <pc:sldMk cId="4037766722" sldId="515"/>
            <ac:graphicFrameMk id="5" creationId="{2D3ABCAE-4F14-401D-A6CA-C8A23CEF5FAE}"/>
          </ac:graphicFrameMkLst>
        </pc:graphicFrameChg>
        <pc:picChg chg="del">
          <ac:chgData name="Cinzia Spingola" userId="36cc62b134257db1" providerId="LiveId" clId="{70EF9E56-B264-431E-8CF2-130F9F5FE844}" dt="2023-10-22T04:27:53.202" v="2374" actId="478"/>
          <ac:picMkLst>
            <pc:docMk/>
            <pc:sldMk cId="4037766722" sldId="515"/>
            <ac:picMk id="6" creationId="{9036B7B0-DD96-4BF3-87F8-7F55C1D278C5}"/>
          </ac:picMkLst>
        </pc:picChg>
        <pc:picChg chg="add mod ord">
          <ac:chgData name="Cinzia Spingola" userId="36cc62b134257db1" providerId="LiveId" clId="{70EF9E56-B264-431E-8CF2-130F9F5FE844}" dt="2023-10-22T04:34:38.729" v="2385" actId="26606"/>
          <ac:picMkLst>
            <pc:docMk/>
            <pc:sldMk cId="4037766722" sldId="515"/>
            <ac:picMk id="7" creationId="{1860979C-ABF7-830B-AECE-7EFA00758D75}"/>
          </ac:picMkLst>
        </pc:picChg>
        <pc:picChg chg="add mod">
          <ac:chgData name="Cinzia Spingola" userId="36cc62b134257db1" providerId="LiveId" clId="{70EF9E56-B264-431E-8CF2-130F9F5FE844}" dt="2023-10-22T04:39:35.507" v="2599" actId="14100"/>
          <ac:picMkLst>
            <pc:docMk/>
            <pc:sldMk cId="4037766722" sldId="515"/>
            <ac:picMk id="8" creationId="{8F0898A1-1071-9319-E000-3EDA343ACEC8}"/>
          </ac:picMkLst>
        </pc:picChg>
        <pc:picChg chg="del mod">
          <ac:chgData name="Cinzia Spingola" userId="36cc62b134257db1" providerId="LiveId" clId="{70EF9E56-B264-431E-8CF2-130F9F5FE844}" dt="2023-10-22T04:34:46.062" v="2386" actId="478"/>
          <ac:picMkLst>
            <pc:docMk/>
            <pc:sldMk cId="4037766722" sldId="515"/>
            <ac:picMk id="9" creationId="{268E043F-64B5-475C-AD1D-6FDF64E4A859}"/>
          </ac:picMkLst>
        </pc:picChg>
      </pc:sldChg>
      <pc:sldChg chg="new del">
        <pc:chgData name="Cinzia Spingola" userId="36cc62b134257db1" providerId="LiveId" clId="{70EF9E56-B264-431E-8CF2-130F9F5FE844}" dt="2023-10-22T04:47:01.622" v="2629" actId="47"/>
        <pc:sldMkLst>
          <pc:docMk/>
          <pc:sldMk cId="210061917" sldId="516"/>
        </pc:sldMkLst>
      </pc:sldChg>
      <pc:sldChg chg="addSp delSp modSp mod ord setClrOvrMap">
        <pc:chgData name="Cinzia Spingola" userId="36cc62b134257db1" providerId="LiveId" clId="{70EF9E56-B264-431E-8CF2-130F9F5FE844}" dt="2023-10-22T06:10:21.324" v="4298"/>
        <pc:sldMkLst>
          <pc:docMk/>
          <pc:sldMk cId="3070512157" sldId="516"/>
        </pc:sldMkLst>
        <pc:spChg chg="add mod">
          <ac:chgData name="Cinzia Spingola" userId="36cc62b134257db1" providerId="LiveId" clId="{70EF9E56-B264-431E-8CF2-130F9F5FE844}" dt="2023-10-22T05:05:32.581" v="3170" actId="113"/>
          <ac:spMkLst>
            <pc:docMk/>
            <pc:sldMk cId="3070512157" sldId="516"/>
            <ac:spMk id="2" creationId="{55D8E166-E5CF-5E64-E85B-A73E9119D371}"/>
          </ac:spMkLst>
        </pc:spChg>
        <pc:spChg chg="del mod ord">
          <ac:chgData name="Cinzia Spingola" userId="36cc62b134257db1" providerId="LiveId" clId="{70EF9E56-B264-431E-8CF2-130F9F5FE844}" dt="2023-10-22T04:50:56.535" v="2772" actId="478"/>
          <ac:spMkLst>
            <pc:docMk/>
            <pc:sldMk cId="3070512157" sldId="516"/>
            <ac:spMk id="10" creationId="{96FC413B-3995-4B41-82CF-719745C5016D}"/>
          </ac:spMkLst>
        </pc:spChg>
        <pc:spChg chg="del">
          <ac:chgData name="Cinzia Spingola" userId="36cc62b134257db1" providerId="LiveId" clId="{70EF9E56-B264-431E-8CF2-130F9F5FE844}" dt="2023-10-22T04:47:17.974" v="2631" actId="478"/>
          <ac:spMkLst>
            <pc:docMk/>
            <pc:sldMk cId="3070512157" sldId="516"/>
            <ac:spMk id="11" creationId="{A0D9B716-6EE0-49F2-A32F-ABCF71ABC8BF}"/>
          </ac:spMkLst>
        </pc:spChg>
        <pc:spChg chg="add del">
          <ac:chgData name="Cinzia Spingola" userId="36cc62b134257db1" providerId="LiveId" clId="{70EF9E56-B264-431E-8CF2-130F9F5FE844}" dt="2023-10-22T04:55:28.104" v="2867" actId="26606"/>
          <ac:spMkLst>
            <pc:docMk/>
            <pc:sldMk cId="3070512157" sldId="516"/>
            <ac:spMk id="15" creationId="{294BE718-56BA-4555-B880-8497742E6AA2}"/>
          </ac:spMkLst>
        </pc:spChg>
        <pc:spChg chg="add del">
          <ac:chgData name="Cinzia Spingola" userId="36cc62b134257db1" providerId="LiveId" clId="{70EF9E56-B264-431E-8CF2-130F9F5FE844}" dt="2023-10-22T04:55:28.104" v="2867" actId="26606"/>
          <ac:spMkLst>
            <pc:docMk/>
            <pc:sldMk cId="3070512157" sldId="516"/>
            <ac:spMk id="17" creationId="{2E71F825-A3B9-4015-A4BA-3B904C61B56C}"/>
          </ac:spMkLst>
        </pc:spChg>
        <pc:spChg chg="add del">
          <ac:chgData name="Cinzia Spingola" userId="36cc62b134257db1" providerId="LiveId" clId="{70EF9E56-B264-431E-8CF2-130F9F5FE844}" dt="2023-10-22T04:55:28.104" v="2867" actId="26606"/>
          <ac:spMkLst>
            <pc:docMk/>
            <pc:sldMk cId="3070512157" sldId="516"/>
            <ac:spMk id="22" creationId="{EE9F5D7F-1BBC-4096-ADA7-AA9C9E4D2868}"/>
          </ac:spMkLst>
        </pc:spChg>
        <pc:spChg chg="add del">
          <ac:chgData name="Cinzia Spingola" userId="36cc62b134257db1" providerId="LiveId" clId="{70EF9E56-B264-431E-8CF2-130F9F5FE844}" dt="2023-10-22T04:55:28.104" v="2867" actId="26606"/>
          <ac:spMkLst>
            <pc:docMk/>
            <pc:sldMk cId="3070512157" sldId="516"/>
            <ac:spMk id="24" creationId="{06D370DD-716B-4528-B475-331F84CEA5A1}"/>
          </ac:spMkLst>
        </pc:spChg>
        <pc:spChg chg="add del">
          <ac:chgData name="Cinzia Spingola" userId="36cc62b134257db1" providerId="LiveId" clId="{70EF9E56-B264-431E-8CF2-130F9F5FE844}" dt="2023-10-22T04:55:28.104" v="2867" actId="26606"/>
          <ac:spMkLst>
            <pc:docMk/>
            <pc:sldMk cId="3070512157" sldId="516"/>
            <ac:spMk id="26" creationId="{E79D076F-656A-4CD9-83AD-AF8F4B28CA49}"/>
          </ac:spMkLst>
        </pc:spChg>
        <pc:picChg chg="add mod">
          <ac:chgData name="Cinzia Spingola" userId="36cc62b134257db1" providerId="LiveId" clId="{70EF9E56-B264-431E-8CF2-130F9F5FE844}" dt="2023-10-22T04:55:38.498" v="2869" actId="1076"/>
          <ac:picMkLst>
            <pc:docMk/>
            <pc:sldMk cId="3070512157" sldId="516"/>
            <ac:picMk id="3" creationId="{33CDDEC4-3229-CF62-6F00-55595212B302}"/>
          </ac:picMkLst>
        </pc:picChg>
        <pc:picChg chg="del">
          <ac:chgData name="Cinzia Spingola" userId="36cc62b134257db1" providerId="LiveId" clId="{70EF9E56-B264-431E-8CF2-130F9F5FE844}" dt="2023-10-22T04:47:13.554" v="2630" actId="478"/>
          <ac:picMkLst>
            <pc:docMk/>
            <pc:sldMk cId="3070512157" sldId="516"/>
            <ac:picMk id="7" creationId="{1860979C-ABF7-830B-AECE-7EFA00758D75}"/>
          </ac:picMkLst>
        </pc:picChg>
        <pc:picChg chg="del mod">
          <ac:chgData name="Cinzia Spingola" userId="36cc62b134257db1" providerId="LiveId" clId="{70EF9E56-B264-431E-8CF2-130F9F5FE844}" dt="2023-10-22T04:50:53.042" v="2771" actId="478"/>
          <ac:picMkLst>
            <pc:docMk/>
            <pc:sldMk cId="3070512157" sldId="516"/>
            <ac:picMk id="8" creationId="{8F0898A1-1071-9319-E000-3EDA343ACEC8}"/>
          </ac:picMkLst>
        </pc:picChg>
      </pc:sldChg>
      <pc:sldChg chg="addSp delSp modSp new mod">
        <pc:chgData name="Cinzia Spingola" userId="36cc62b134257db1" providerId="LiveId" clId="{70EF9E56-B264-431E-8CF2-130F9F5FE844}" dt="2023-10-22T06:18:20.206" v="4466" actId="1036"/>
        <pc:sldMkLst>
          <pc:docMk/>
          <pc:sldMk cId="3430087453" sldId="517"/>
        </pc:sldMkLst>
        <pc:spChg chg="mod">
          <ac:chgData name="Cinzia Spingola" userId="36cc62b134257db1" providerId="LiveId" clId="{70EF9E56-B264-431E-8CF2-130F9F5FE844}" dt="2023-10-22T06:18:20.206" v="4466" actId="1036"/>
          <ac:spMkLst>
            <pc:docMk/>
            <pc:sldMk cId="3430087453" sldId="517"/>
            <ac:spMk id="2" creationId="{AD454905-EB86-47A1-D9DA-70ECFA7E1282}"/>
          </ac:spMkLst>
        </pc:spChg>
        <pc:spChg chg="del mod">
          <ac:chgData name="Cinzia Spingola" userId="36cc62b134257db1" providerId="LiveId" clId="{70EF9E56-B264-431E-8CF2-130F9F5FE844}" dt="2023-10-22T05:05:50.070" v="3173" actId="478"/>
          <ac:spMkLst>
            <pc:docMk/>
            <pc:sldMk cId="3430087453" sldId="517"/>
            <ac:spMk id="3" creationId="{980CAF7E-61E9-5B49-23E0-515C42BC48A9}"/>
          </ac:spMkLst>
        </pc:spChg>
        <pc:spChg chg="add mod">
          <ac:chgData name="Cinzia Spingola" userId="36cc62b134257db1" providerId="LiveId" clId="{70EF9E56-B264-431E-8CF2-130F9F5FE844}" dt="2023-10-22T05:40:49.119" v="3711" actId="403"/>
          <ac:spMkLst>
            <pc:docMk/>
            <pc:sldMk cId="3430087453" sldId="517"/>
            <ac:spMk id="6" creationId="{E6A9720D-E7BA-07A1-B33B-2D08C80D8544}"/>
          </ac:spMkLst>
        </pc:spChg>
        <pc:spChg chg="add mod">
          <ac:chgData name="Cinzia Spingola" userId="36cc62b134257db1" providerId="LiveId" clId="{70EF9E56-B264-431E-8CF2-130F9F5FE844}" dt="2023-10-22T05:42:54.949" v="3757" actId="1076"/>
          <ac:spMkLst>
            <pc:docMk/>
            <pc:sldMk cId="3430087453" sldId="517"/>
            <ac:spMk id="8" creationId="{613008A8-38C8-8DBA-91D8-E8E2D22026FE}"/>
          </ac:spMkLst>
        </pc:spChg>
        <pc:picChg chg="add del mod">
          <ac:chgData name="Cinzia Spingola" userId="36cc62b134257db1" providerId="LiveId" clId="{70EF9E56-B264-431E-8CF2-130F9F5FE844}" dt="2023-10-22T05:16:37.708" v="3421" actId="478"/>
          <ac:picMkLst>
            <pc:docMk/>
            <pc:sldMk cId="3430087453" sldId="517"/>
            <ac:picMk id="5" creationId="{D623CB4E-C92F-A631-603E-BD4E45A41BBD}"/>
          </ac:picMkLst>
        </pc:picChg>
        <pc:picChg chg="add del mod">
          <ac:chgData name="Cinzia Spingola" userId="36cc62b134257db1" providerId="LiveId" clId="{70EF9E56-B264-431E-8CF2-130F9F5FE844}" dt="2023-10-22T05:40:20.599" v="3696" actId="478"/>
          <ac:picMkLst>
            <pc:docMk/>
            <pc:sldMk cId="3430087453" sldId="517"/>
            <ac:picMk id="7" creationId="{EF885949-4EC3-8171-2325-23EAFFA939A1}"/>
          </ac:picMkLst>
        </pc:picChg>
      </pc:sldChg>
      <pc:sldChg chg="addSp delSp modSp mod">
        <pc:chgData name="Cinzia Spingola" userId="36cc62b134257db1" providerId="LiveId" clId="{70EF9E56-B264-431E-8CF2-130F9F5FE844}" dt="2023-10-22T05:16:33.228" v="3420" actId="1076"/>
        <pc:sldMkLst>
          <pc:docMk/>
          <pc:sldMk cId="17544954" sldId="518"/>
        </pc:sldMkLst>
        <pc:spChg chg="del mod">
          <ac:chgData name="Cinzia Spingola" userId="36cc62b134257db1" providerId="LiveId" clId="{70EF9E56-B264-431E-8CF2-130F9F5FE844}" dt="2023-10-22T05:14:29.765" v="3369" actId="478"/>
          <ac:spMkLst>
            <pc:docMk/>
            <pc:sldMk cId="17544954" sldId="518"/>
            <ac:spMk id="2" creationId="{AD454905-EB86-47A1-D9DA-70ECFA7E1282}"/>
          </ac:spMkLst>
        </pc:spChg>
        <pc:spChg chg="add del mod">
          <ac:chgData name="Cinzia Spingola" userId="36cc62b134257db1" providerId="LiveId" clId="{70EF9E56-B264-431E-8CF2-130F9F5FE844}" dt="2023-10-22T05:14:37.865" v="3370" actId="478"/>
          <ac:spMkLst>
            <pc:docMk/>
            <pc:sldMk cId="17544954" sldId="518"/>
            <ac:spMk id="4" creationId="{1BA6D186-2E63-B3D4-57B1-C7A364F50381}"/>
          </ac:spMkLst>
        </pc:spChg>
        <pc:spChg chg="add mod ord">
          <ac:chgData name="Cinzia Spingola" userId="36cc62b134257db1" providerId="LiveId" clId="{70EF9E56-B264-431E-8CF2-130F9F5FE844}" dt="2023-10-22T05:16:01.389" v="3414" actId="1035"/>
          <ac:spMkLst>
            <pc:docMk/>
            <pc:sldMk cId="17544954" sldId="518"/>
            <ac:spMk id="6" creationId="{02017417-A81C-0915-1BB9-C29DDC7B34C1}"/>
          </ac:spMkLst>
        </pc:spChg>
        <pc:picChg chg="mod">
          <ac:chgData name="Cinzia Spingola" userId="36cc62b134257db1" providerId="LiveId" clId="{70EF9E56-B264-431E-8CF2-130F9F5FE844}" dt="2023-10-22T05:16:33.228" v="3420" actId="1076"/>
          <ac:picMkLst>
            <pc:docMk/>
            <pc:sldMk cId="17544954" sldId="518"/>
            <ac:picMk id="5" creationId="{D623CB4E-C92F-A631-603E-BD4E45A41BBD}"/>
          </ac:picMkLst>
        </pc:picChg>
      </pc:sldChg>
      <pc:sldChg chg="modSp mod">
        <pc:chgData name="Cinzia Spingola" userId="36cc62b134257db1" providerId="LiveId" clId="{70EF9E56-B264-431E-8CF2-130F9F5FE844}" dt="2023-10-22T07:26:13.428" v="7133" actId="1076"/>
        <pc:sldMkLst>
          <pc:docMk/>
          <pc:sldMk cId="2247904289" sldId="519"/>
        </pc:sldMkLst>
        <pc:spChg chg="mod">
          <ac:chgData name="Cinzia Spingola" userId="36cc62b134257db1" providerId="LiveId" clId="{70EF9E56-B264-431E-8CF2-130F9F5FE844}" dt="2023-10-22T06:31:41.502" v="5028" actId="14100"/>
          <ac:spMkLst>
            <pc:docMk/>
            <pc:sldMk cId="2247904289" sldId="519"/>
            <ac:spMk id="2" creationId="{AD454905-EB86-47A1-D9DA-70ECFA7E1282}"/>
          </ac:spMkLst>
        </pc:spChg>
        <pc:spChg chg="mod">
          <ac:chgData name="Cinzia Spingola" userId="36cc62b134257db1" providerId="LiveId" clId="{70EF9E56-B264-431E-8CF2-130F9F5FE844}" dt="2023-10-22T07:26:09.130" v="7132" actId="20577"/>
          <ac:spMkLst>
            <pc:docMk/>
            <pc:sldMk cId="2247904289" sldId="519"/>
            <ac:spMk id="6" creationId="{E6A9720D-E7BA-07A1-B33B-2D08C80D8544}"/>
          </ac:spMkLst>
        </pc:spChg>
        <pc:spChg chg="mod">
          <ac:chgData name="Cinzia Spingola" userId="36cc62b134257db1" providerId="LiveId" clId="{70EF9E56-B264-431E-8CF2-130F9F5FE844}" dt="2023-10-22T07:26:13.428" v="7133" actId="1076"/>
          <ac:spMkLst>
            <pc:docMk/>
            <pc:sldMk cId="2247904289" sldId="519"/>
            <ac:spMk id="8" creationId="{613008A8-38C8-8DBA-91D8-E8E2D22026FE}"/>
          </ac:spMkLst>
        </pc:spChg>
      </pc:sldChg>
      <pc:sldChg chg="addSp modSp mod">
        <pc:chgData name="Cinzia Spingola" userId="36cc62b134257db1" providerId="LiveId" clId="{70EF9E56-B264-431E-8CF2-130F9F5FE844}" dt="2023-10-23T09:25:08.698" v="9831" actId="20577"/>
        <pc:sldMkLst>
          <pc:docMk/>
          <pc:sldMk cId="3967416567" sldId="520"/>
        </pc:sldMkLst>
        <pc:spChg chg="mod">
          <ac:chgData name="Cinzia Spingola" userId="36cc62b134257db1" providerId="LiveId" clId="{70EF9E56-B264-431E-8CF2-130F9F5FE844}" dt="2023-10-22T07:22:46.801" v="6982" actId="1035"/>
          <ac:spMkLst>
            <pc:docMk/>
            <pc:sldMk cId="3967416567" sldId="520"/>
            <ac:spMk id="2" creationId="{AD454905-EB86-47A1-D9DA-70ECFA7E1282}"/>
          </ac:spMkLst>
        </pc:spChg>
        <pc:spChg chg="add mod">
          <ac:chgData name="Cinzia Spingola" userId="36cc62b134257db1" providerId="LiveId" clId="{70EF9E56-B264-431E-8CF2-130F9F5FE844}" dt="2023-10-23T09:25:08.698" v="9831" actId="20577"/>
          <ac:spMkLst>
            <pc:docMk/>
            <pc:sldMk cId="3967416567" sldId="520"/>
            <ac:spMk id="3" creationId="{B5E93508-40AF-ECD1-6D39-563A7400A30B}"/>
          </ac:spMkLst>
        </pc:spChg>
        <pc:spChg chg="mod">
          <ac:chgData name="Cinzia Spingola" userId="36cc62b134257db1" providerId="LiveId" clId="{70EF9E56-B264-431E-8CF2-130F9F5FE844}" dt="2023-10-22T07:22:32.541" v="6955" actId="14100"/>
          <ac:spMkLst>
            <pc:docMk/>
            <pc:sldMk cId="3967416567" sldId="520"/>
            <ac:spMk id="6" creationId="{E6A9720D-E7BA-07A1-B33B-2D08C80D8544}"/>
          </ac:spMkLst>
        </pc:spChg>
        <pc:spChg chg="mod">
          <ac:chgData name="Cinzia Spingola" userId="36cc62b134257db1" providerId="LiveId" clId="{70EF9E56-B264-431E-8CF2-130F9F5FE844}" dt="2023-10-22T07:23:23.196" v="7034" actId="1076"/>
          <ac:spMkLst>
            <pc:docMk/>
            <pc:sldMk cId="3967416567" sldId="520"/>
            <ac:spMk id="8" creationId="{613008A8-38C8-8DBA-91D8-E8E2D22026FE}"/>
          </ac:spMkLst>
        </pc:spChg>
      </pc:sldChg>
      <pc:sldChg chg="addSp delSp modSp new mod ord setBg setClrOvrMap">
        <pc:chgData name="Cinzia Spingola" userId="36cc62b134257db1" providerId="LiveId" clId="{70EF9E56-B264-431E-8CF2-130F9F5FE844}" dt="2023-10-22T13:16:40.935" v="9218" actId="478"/>
        <pc:sldMkLst>
          <pc:docMk/>
          <pc:sldMk cId="249146342" sldId="521"/>
        </pc:sldMkLst>
        <pc:spChg chg="del mod">
          <ac:chgData name="Cinzia Spingola" userId="36cc62b134257db1" providerId="LiveId" clId="{70EF9E56-B264-431E-8CF2-130F9F5FE844}" dt="2023-10-22T05:50:52.763" v="3901" actId="478"/>
          <ac:spMkLst>
            <pc:docMk/>
            <pc:sldMk cId="249146342" sldId="521"/>
            <ac:spMk id="2" creationId="{F8F33C2C-47DC-F144-FFF2-30C702005FC2}"/>
          </ac:spMkLst>
        </pc:spChg>
        <pc:spChg chg="mod ord">
          <ac:chgData name="Cinzia Spingola" userId="36cc62b134257db1" providerId="LiveId" clId="{70EF9E56-B264-431E-8CF2-130F9F5FE844}" dt="2023-10-22T13:16:32.549" v="9213" actId="26606"/>
          <ac:spMkLst>
            <pc:docMk/>
            <pc:sldMk cId="249146342" sldId="521"/>
            <ac:spMk id="3" creationId="{08D91784-69E4-A67C-8B15-8396F9D8011C}"/>
          </ac:spMkLst>
        </pc:spChg>
        <pc:spChg chg="add del">
          <ac:chgData name="Cinzia Spingola" userId="36cc62b134257db1" providerId="LiveId" clId="{70EF9E56-B264-431E-8CF2-130F9F5FE844}" dt="2023-10-22T05:51:03.104" v="3904" actId="26606"/>
          <ac:spMkLst>
            <pc:docMk/>
            <pc:sldMk cId="249146342" sldId="521"/>
            <ac:spMk id="2057" creationId="{13577A01-3DD8-4E33-BEE1-3065F7E6FB2F}"/>
          </ac:spMkLst>
        </pc:spChg>
        <pc:spChg chg="add del">
          <ac:chgData name="Cinzia Spingola" userId="36cc62b134257db1" providerId="LiveId" clId="{70EF9E56-B264-431E-8CF2-130F9F5FE844}" dt="2023-10-22T05:51:21.016" v="3906" actId="26606"/>
          <ac:spMkLst>
            <pc:docMk/>
            <pc:sldMk cId="249146342" sldId="521"/>
            <ac:spMk id="2059" creationId="{F13A95FF-1A75-49AA-86AE-EED61BD0E408}"/>
          </ac:spMkLst>
        </pc:spChg>
        <pc:spChg chg="add del">
          <ac:chgData name="Cinzia Spingola" userId="36cc62b134257db1" providerId="LiveId" clId="{70EF9E56-B264-431E-8CF2-130F9F5FE844}" dt="2023-10-22T13:16:32.549" v="9213" actId="26606"/>
          <ac:spMkLst>
            <pc:docMk/>
            <pc:sldMk cId="249146342" sldId="521"/>
            <ac:spMk id="2061" creationId="{DADC4F84-175A-4AB1-916C-1E5796E1E0D3}"/>
          </ac:spMkLst>
        </pc:spChg>
        <pc:spChg chg="add del">
          <ac:chgData name="Cinzia Spingola" userId="36cc62b134257db1" providerId="LiveId" clId="{70EF9E56-B264-431E-8CF2-130F9F5FE844}" dt="2023-10-22T13:16:32.549" v="9213" actId="26606"/>
          <ac:spMkLst>
            <pc:docMk/>
            <pc:sldMk cId="249146342" sldId="521"/>
            <ac:spMk id="2066" creationId="{A35CBD63-8F8F-47DC-9CE7-159E6161D872}"/>
          </ac:spMkLst>
        </pc:spChg>
        <pc:spChg chg="add del">
          <ac:chgData name="Cinzia Spingola" userId="36cc62b134257db1" providerId="LiveId" clId="{70EF9E56-B264-431E-8CF2-130F9F5FE844}" dt="2023-10-22T13:16:32.549" v="9213" actId="26606"/>
          <ac:spMkLst>
            <pc:docMk/>
            <pc:sldMk cId="249146342" sldId="521"/>
            <ac:spMk id="2068" creationId="{CA0E3486-FD49-4921-B4F4-E5BB5C88AC79}"/>
          </ac:spMkLst>
        </pc:spChg>
        <pc:spChg chg="add del">
          <ac:chgData name="Cinzia Spingola" userId="36cc62b134257db1" providerId="LiveId" clId="{70EF9E56-B264-431E-8CF2-130F9F5FE844}" dt="2023-10-22T13:16:32.549" v="9213" actId="26606"/>
          <ac:spMkLst>
            <pc:docMk/>
            <pc:sldMk cId="249146342" sldId="521"/>
            <ac:spMk id="2070" creationId="{83B4A72C-2924-4CE2-8674-7E02E182ED6D}"/>
          </ac:spMkLst>
        </pc:spChg>
        <pc:picChg chg="add del mod">
          <ac:chgData name="Cinzia Spingola" userId="36cc62b134257db1" providerId="LiveId" clId="{70EF9E56-B264-431E-8CF2-130F9F5FE844}" dt="2023-10-22T13:16:37.363" v="9217"/>
          <ac:picMkLst>
            <pc:docMk/>
            <pc:sldMk cId="249146342" sldId="521"/>
            <ac:picMk id="2050" creationId="{474B97E4-7567-FD0C-6C24-BD53A8515311}"/>
          </ac:picMkLst>
        </pc:picChg>
        <pc:picChg chg="add del">
          <ac:chgData name="Cinzia Spingola" userId="36cc62b134257db1" providerId="LiveId" clId="{70EF9E56-B264-431E-8CF2-130F9F5FE844}" dt="2023-10-22T05:50:52.763" v="3901" actId="478"/>
          <ac:picMkLst>
            <pc:docMk/>
            <pc:sldMk cId="249146342" sldId="521"/>
            <ac:picMk id="2050" creationId="{ED7A12E5-F53D-1AC1-7F48-67703C8F5536}"/>
          </ac:picMkLst>
        </pc:picChg>
        <pc:picChg chg="add del mod">
          <ac:chgData name="Cinzia Spingola" userId="36cc62b134257db1" providerId="LiveId" clId="{70EF9E56-B264-431E-8CF2-130F9F5FE844}" dt="2023-10-22T13:16:40.935" v="9218" actId="478"/>
          <ac:picMkLst>
            <pc:docMk/>
            <pc:sldMk cId="249146342" sldId="521"/>
            <ac:picMk id="2052" creationId="{C70F459D-299B-CFC4-621B-D4E14AAF37B1}"/>
          </ac:picMkLst>
        </pc:picChg>
      </pc:sldChg>
      <pc:sldChg chg="addSp delSp modSp add del mod ord setClrOvrMap">
        <pc:chgData name="Cinzia Spingola" userId="36cc62b134257db1" providerId="LiveId" clId="{70EF9E56-B264-431E-8CF2-130F9F5FE844}" dt="2023-10-25T18:51:01.696" v="10359" actId="47"/>
        <pc:sldMkLst>
          <pc:docMk/>
          <pc:sldMk cId="3828806741" sldId="522"/>
        </pc:sldMkLst>
        <pc:spChg chg="mod">
          <ac:chgData name="Cinzia Spingola" userId="36cc62b134257db1" providerId="LiveId" clId="{70EF9E56-B264-431E-8CF2-130F9F5FE844}" dt="2023-10-22T07:56:10.376" v="7721" actId="27636"/>
          <ac:spMkLst>
            <pc:docMk/>
            <pc:sldMk cId="3828806741" sldId="522"/>
            <ac:spMk id="3" creationId="{08D91784-69E4-A67C-8B15-8396F9D8011C}"/>
          </ac:spMkLst>
        </pc:spChg>
        <pc:spChg chg="add mod">
          <ac:chgData name="Cinzia Spingola" userId="36cc62b134257db1" providerId="LiveId" clId="{70EF9E56-B264-431E-8CF2-130F9F5FE844}" dt="2023-10-22T06:03:26.028" v="4218" actId="207"/>
          <ac:spMkLst>
            <pc:docMk/>
            <pc:sldMk cId="3828806741" sldId="522"/>
            <ac:spMk id="5" creationId="{2D993E43-5583-75EE-C608-E42E230AF50B}"/>
          </ac:spMkLst>
        </pc:spChg>
        <pc:spChg chg="add del">
          <ac:chgData name="Cinzia Spingola" userId="36cc62b134257db1" providerId="LiveId" clId="{70EF9E56-B264-431E-8CF2-130F9F5FE844}" dt="2023-10-22T05:57:42.992" v="4002" actId="26606"/>
          <ac:spMkLst>
            <pc:docMk/>
            <pc:sldMk cId="3828806741" sldId="522"/>
            <ac:spMk id="2061" creationId="{DADC4F84-175A-4AB1-916C-1E5796E1E0D3}"/>
          </ac:spMkLst>
        </pc:spChg>
        <pc:spChg chg="add del">
          <ac:chgData name="Cinzia Spingola" userId="36cc62b134257db1" providerId="LiveId" clId="{70EF9E56-B264-431E-8CF2-130F9F5FE844}" dt="2023-10-22T05:57:42.987" v="4001" actId="26606"/>
          <ac:spMkLst>
            <pc:docMk/>
            <pc:sldMk cId="3828806741" sldId="522"/>
            <ac:spMk id="2066" creationId="{EE9F5D7F-1BBC-4096-ADA7-AA9C9E4D2868}"/>
          </ac:spMkLst>
        </pc:spChg>
        <pc:spChg chg="add del">
          <ac:chgData name="Cinzia Spingola" userId="36cc62b134257db1" providerId="LiveId" clId="{70EF9E56-B264-431E-8CF2-130F9F5FE844}" dt="2023-10-22T05:57:42.987" v="4001" actId="26606"/>
          <ac:spMkLst>
            <pc:docMk/>
            <pc:sldMk cId="3828806741" sldId="522"/>
            <ac:spMk id="2068" creationId="{06D370DD-716B-4528-B475-331F84CEA5A1}"/>
          </ac:spMkLst>
        </pc:spChg>
        <pc:spChg chg="add del">
          <ac:chgData name="Cinzia Spingola" userId="36cc62b134257db1" providerId="LiveId" clId="{70EF9E56-B264-431E-8CF2-130F9F5FE844}" dt="2023-10-22T05:57:42.987" v="4001" actId="26606"/>
          <ac:spMkLst>
            <pc:docMk/>
            <pc:sldMk cId="3828806741" sldId="522"/>
            <ac:spMk id="2070" creationId="{E79D076F-656A-4CD9-83AD-AF8F4B28CA49}"/>
          </ac:spMkLst>
        </pc:spChg>
        <pc:spChg chg="add">
          <ac:chgData name="Cinzia Spingola" userId="36cc62b134257db1" providerId="LiveId" clId="{70EF9E56-B264-431E-8CF2-130F9F5FE844}" dt="2023-10-22T05:57:42.992" v="4002" actId="26606"/>
          <ac:spMkLst>
            <pc:docMk/>
            <pc:sldMk cId="3828806741" sldId="522"/>
            <ac:spMk id="2072" creationId="{13577A01-3DD8-4E33-BEE1-3065F7E6FB2F}"/>
          </ac:spMkLst>
        </pc:spChg>
        <pc:picChg chg="add mod">
          <ac:chgData name="Cinzia Spingola" userId="36cc62b134257db1" providerId="LiveId" clId="{70EF9E56-B264-431E-8CF2-130F9F5FE844}" dt="2023-10-22T06:03:34.198" v="4219" actId="1076"/>
          <ac:picMkLst>
            <pc:docMk/>
            <pc:sldMk cId="3828806741" sldId="522"/>
            <ac:picMk id="4" creationId="{BE098236-A19E-73F7-4ED8-CF3B90C93F15}"/>
          </ac:picMkLst>
        </pc:picChg>
        <pc:picChg chg="del">
          <ac:chgData name="Cinzia Spingola" userId="36cc62b134257db1" providerId="LiveId" clId="{70EF9E56-B264-431E-8CF2-130F9F5FE844}" dt="2023-10-22T05:56:09.522" v="3998" actId="478"/>
          <ac:picMkLst>
            <pc:docMk/>
            <pc:sldMk cId="3828806741" sldId="522"/>
            <ac:picMk id="2052" creationId="{C70F459D-299B-CFC4-621B-D4E14AAF37B1}"/>
          </ac:picMkLst>
        </pc:picChg>
      </pc:sldChg>
      <pc:sldChg chg="addSp delSp modSp mod setClrOvrMap">
        <pc:chgData name="Cinzia Spingola" userId="36cc62b134257db1" providerId="LiveId" clId="{70EF9E56-B264-431E-8CF2-130F9F5FE844}" dt="2023-10-25T18:43:10.291" v="10247" actId="1076"/>
        <pc:sldMkLst>
          <pc:docMk/>
          <pc:sldMk cId="2755284146" sldId="523"/>
        </pc:sldMkLst>
        <pc:spChg chg="mod">
          <ac:chgData name="Cinzia Spingola" userId="36cc62b134257db1" providerId="LiveId" clId="{70EF9E56-B264-431E-8CF2-130F9F5FE844}" dt="2023-10-25T18:42:29.916" v="10238" actId="20577"/>
          <ac:spMkLst>
            <pc:docMk/>
            <pc:sldMk cId="2755284146" sldId="523"/>
            <ac:spMk id="2" creationId="{55D8E166-E5CF-5E64-E85B-A73E9119D371}"/>
          </ac:spMkLst>
        </pc:spChg>
        <pc:spChg chg="add del mod">
          <ac:chgData name="Cinzia Spingola" userId="36cc62b134257db1" providerId="LiveId" clId="{70EF9E56-B264-431E-8CF2-130F9F5FE844}" dt="2023-10-25T18:42:59.539" v="10245" actId="478"/>
          <ac:spMkLst>
            <pc:docMk/>
            <pc:sldMk cId="2755284146" sldId="523"/>
            <ac:spMk id="6" creationId="{5EC36545-9831-366A-0130-C57B6D30E4A4}"/>
          </ac:spMkLst>
        </pc:spChg>
        <pc:spChg chg="del">
          <ac:chgData name="Cinzia Spingola" userId="36cc62b134257db1" providerId="LiveId" clId="{70EF9E56-B264-431E-8CF2-130F9F5FE844}" dt="2023-10-25T18:40:02.216" v="10101" actId="26606"/>
          <ac:spMkLst>
            <pc:docMk/>
            <pc:sldMk cId="2755284146" sldId="523"/>
            <ac:spMk id="15" creationId="{294BE718-56BA-4555-B880-8497742E6AA2}"/>
          </ac:spMkLst>
        </pc:spChg>
        <pc:spChg chg="del">
          <ac:chgData name="Cinzia Spingola" userId="36cc62b134257db1" providerId="LiveId" clId="{70EF9E56-B264-431E-8CF2-130F9F5FE844}" dt="2023-10-25T18:40:02.216" v="10101" actId="26606"/>
          <ac:spMkLst>
            <pc:docMk/>
            <pc:sldMk cId="2755284146" sldId="523"/>
            <ac:spMk id="17" creationId="{2E71F825-A3B9-4015-A4BA-3B904C61B56C}"/>
          </ac:spMkLst>
        </pc:spChg>
        <pc:spChg chg="add">
          <ac:chgData name="Cinzia Spingola" userId="36cc62b134257db1" providerId="LiveId" clId="{70EF9E56-B264-431E-8CF2-130F9F5FE844}" dt="2023-10-25T18:40:02.216" v="10101" actId="26606"/>
          <ac:spMkLst>
            <pc:docMk/>
            <pc:sldMk cId="2755284146" sldId="523"/>
            <ac:spMk id="22" creationId="{47BA6B54-FD0C-4B20-816F-3B6BEEA1D65C}"/>
          </ac:spMkLst>
        </pc:spChg>
        <pc:spChg chg="add">
          <ac:chgData name="Cinzia Spingola" userId="36cc62b134257db1" providerId="LiveId" clId="{70EF9E56-B264-431E-8CF2-130F9F5FE844}" dt="2023-10-25T18:40:02.216" v="10101" actId="26606"/>
          <ac:spMkLst>
            <pc:docMk/>
            <pc:sldMk cId="2755284146" sldId="523"/>
            <ac:spMk id="24" creationId="{CE90C7AB-40E9-481F-980A-EDD19EFF359D}"/>
          </ac:spMkLst>
        </pc:spChg>
        <pc:spChg chg="add">
          <ac:chgData name="Cinzia Spingola" userId="36cc62b134257db1" providerId="LiveId" clId="{70EF9E56-B264-431E-8CF2-130F9F5FE844}" dt="2023-10-25T18:40:02.216" v="10101" actId="26606"/>
          <ac:spMkLst>
            <pc:docMk/>
            <pc:sldMk cId="2755284146" sldId="523"/>
            <ac:spMk id="26" creationId="{23ADD3AA-6CC0-4B1A-B4A3-98AD78A1EACC}"/>
          </ac:spMkLst>
        </pc:spChg>
        <pc:spChg chg="add">
          <ac:chgData name="Cinzia Spingola" userId="36cc62b134257db1" providerId="LiveId" clId="{70EF9E56-B264-431E-8CF2-130F9F5FE844}" dt="2023-10-25T18:40:02.216" v="10101" actId="26606"/>
          <ac:spMkLst>
            <pc:docMk/>
            <pc:sldMk cId="2755284146" sldId="523"/>
            <ac:spMk id="28" creationId="{A73D5959-733D-49EB-9C7B-0B65AD3B981A}"/>
          </ac:spMkLst>
        </pc:spChg>
        <pc:spChg chg="add">
          <ac:chgData name="Cinzia Spingola" userId="36cc62b134257db1" providerId="LiveId" clId="{70EF9E56-B264-431E-8CF2-130F9F5FE844}" dt="2023-10-25T18:40:02.216" v="10101" actId="26606"/>
          <ac:spMkLst>
            <pc:docMk/>
            <pc:sldMk cId="2755284146" sldId="523"/>
            <ac:spMk id="30" creationId="{670FE657-E905-4F80-9A98-9FAC75EAC29D}"/>
          </ac:spMkLst>
        </pc:spChg>
        <pc:spChg chg="add">
          <ac:chgData name="Cinzia Spingola" userId="36cc62b134257db1" providerId="LiveId" clId="{70EF9E56-B264-431E-8CF2-130F9F5FE844}" dt="2023-10-25T18:40:02.216" v="10101" actId="26606"/>
          <ac:spMkLst>
            <pc:docMk/>
            <pc:sldMk cId="2755284146" sldId="523"/>
            <ac:spMk id="32" creationId="{5296173E-160F-42EA-B0C9-8E2804C9A375}"/>
          </ac:spMkLst>
        </pc:spChg>
        <pc:spChg chg="add">
          <ac:chgData name="Cinzia Spingola" userId="36cc62b134257db1" providerId="LiveId" clId="{70EF9E56-B264-431E-8CF2-130F9F5FE844}" dt="2023-10-25T18:40:02.216" v="10101" actId="26606"/>
          <ac:spMkLst>
            <pc:docMk/>
            <pc:sldMk cId="2755284146" sldId="523"/>
            <ac:spMk id="34" creationId="{85FD8413-571F-456D-BB62-4C204826EBA7}"/>
          </ac:spMkLst>
        </pc:spChg>
        <pc:picChg chg="del">
          <ac:chgData name="Cinzia Spingola" userId="36cc62b134257db1" providerId="LiveId" clId="{70EF9E56-B264-431E-8CF2-130F9F5FE844}" dt="2023-10-22T06:25:14.806" v="4571" actId="478"/>
          <ac:picMkLst>
            <pc:docMk/>
            <pc:sldMk cId="2755284146" sldId="523"/>
            <ac:picMk id="3" creationId="{33CDDEC4-3229-CF62-6F00-55595212B302}"/>
          </ac:picMkLst>
        </pc:picChg>
        <pc:picChg chg="add mod ord">
          <ac:chgData name="Cinzia Spingola" userId="36cc62b134257db1" providerId="LiveId" clId="{70EF9E56-B264-431E-8CF2-130F9F5FE844}" dt="2023-10-25T18:42:57.132" v="10244" actId="14100"/>
          <ac:picMkLst>
            <pc:docMk/>
            <pc:sldMk cId="2755284146" sldId="523"/>
            <ac:picMk id="4" creationId="{EBA76763-2B64-CF4D-20F8-48B975DE3DC4}"/>
          </ac:picMkLst>
        </pc:picChg>
        <pc:picChg chg="add mod">
          <ac:chgData name="Cinzia Spingola" userId="36cc62b134257db1" providerId="LiveId" clId="{70EF9E56-B264-431E-8CF2-130F9F5FE844}" dt="2023-10-25T18:43:10.291" v="10247" actId="1076"/>
          <ac:picMkLst>
            <pc:docMk/>
            <pc:sldMk cId="2755284146" sldId="523"/>
            <ac:picMk id="5" creationId="{16B7477B-AD7F-E52B-E21F-3A9FD9760B94}"/>
          </ac:picMkLst>
        </pc:picChg>
      </pc:sldChg>
      <pc:sldChg chg="addSp delSp modSp mod">
        <pc:chgData name="Cinzia Spingola" userId="36cc62b134257db1" providerId="LiveId" clId="{70EF9E56-B264-431E-8CF2-130F9F5FE844}" dt="2023-10-25T18:49:14.385" v="10358"/>
        <pc:sldMkLst>
          <pc:docMk/>
          <pc:sldMk cId="2025906871" sldId="524"/>
        </pc:sldMkLst>
        <pc:spChg chg="mod">
          <ac:chgData name="Cinzia Spingola" userId="36cc62b134257db1" providerId="LiveId" clId="{70EF9E56-B264-431E-8CF2-130F9F5FE844}" dt="2023-10-25T18:48:59.273" v="10353" actId="14100"/>
          <ac:spMkLst>
            <pc:docMk/>
            <pc:sldMk cId="2025906871" sldId="524"/>
            <ac:spMk id="2" creationId="{55D8E166-E5CF-5E64-E85B-A73E9119D371}"/>
          </ac:spMkLst>
        </pc:spChg>
        <pc:spChg chg="add del mod">
          <ac:chgData name="Cinzia Spingola" userId="36cc62b134257db1" providerId="LiveId" clId="{70EF9E56-B264-431E-8CF2-130F9F5FE844}" dt="2023-10-25T18:49:14.385" v="10358"/>
          <ac:spMkLst>
            <pc:docMk/>
            <pc:sldMk cId="2025906871" sldId="524"/>
            <ac:spMk id="3" creationId="{E758EE2A-784C-2822-C40E-A9071F70DF91}"/>
          </ac:spMkLst>
        </pc:spChg>
        <pc:spChg chg="add mod">
          <ac:chgData name="Cinzia Spingola" userId="36cc62b134257db1" providerId="LiveId" clId="{70EF9E56-B264-431E-8CF2-130F9F5FE844}" dt="2023-10-25T18:49:10.371" v="10356" actId="1076"/>
          <ac:spMkLst>
            <pc:docMk/>
            <pc:sldMk cId="2025906871" sldId="524"/>
            <ac:spMk id="5" creationId="{4421A947-5609-4BA4-0FD2-D9675F84AFC0}"/>
          </ac:spMkLst>
        </pc:spChg>
        <pc:picChg chg="mod">
          <ac:chgData name="Cinzia Spingola" userId="36cc62b134257db1" providerId="LiveId" clId="{70EF9E56-B264-431E-8CF2-130F9F5FE844}" dt="2023-10-25T18:49:02.185" v="10354" actId="1076"/>
          <ac:picMkLst>
            <pc:docMk/>
            <pc:sldMk cId="2025906871" sldId="524"/>
            <ac:picMk id="4" creationId="{EBA76763-2B64-CF4D-20F8-48B975DE3DC4}"/>
          </ac:picMkLst>
        </pc:picChg>
      </pc:sldChg>
      <pc:sldChg chg="modSp mod">
        <pc:chgData name="Cinzia Spingola" userId="36cc62b134257db1" providerId="LiveId" clId="{70EF9E56-B264-431E-8CF2-130F9F5FE844}" dt="2023-10-22T08:02:03.367" v="7774" actId="404"/>
        <pc:sldMkLst>
          <pc:docMk/>
          <pc:sldMk cId="2741835752" sldId="525"/>
        </pc:sldMkLst>
        <pc:spChg chg="mod">
          <ac:chgData name="Cinzia Spingola" userId="36cc62b134257db1" providerId="LiveId" clId="{70EF9E56-B264-431E-8CF2-130F9F5FE844}" dt="2023-10-22T08:02:03.367" v="7774" actId="404"/>
          <ac:spMkLst>
            <pc:docMk/>
            <pc:sldMk cId="2741835752" sldId="525"/>
            <ac:spMk id="2" creationId="{55D8E166-E5CF-5E64-E85B-A73E9119D371}"/>
          </ac:spMkLst>
        </pc:spChg>
      </pc:sldChg>
      <pc:sldChg chg="modSp new mod">
        <pc:chgData name="Cinzia Spingola" userId="36cc62b134257db1" providerId="LiveId" clId="{70EF9E56-B264-431E-8CF2-130F9F5FE844}" dt="2023-10-22T07:06:20.573" v="6531" actId="20577"/>
        <pc:sldMkLst>
          <pc:docMk/>
          <pc:sldMk cId="2703909060" sldId="526"/>
        </pc:sldMkLst>
        <pc:spChg chg="mod">
          <ac:chgData name="Cinzia Spingola" userId="36cc62b134257db1" providerId="LiveId" clId="{70EF9E56-B264-431E-8CF2-130F9F5FE844}" dt="2023-10-22T06:58:56.354" v="6183" actId="122"/>
          <ac:spMkLst>
            <pc:docMk/>
            <pc:sldMk cId="2703909060" sldId="526"/>
            <ac:spMk id="2" creationId="{AECAD464-D110-B3A0-238B-F9154EBBCEA7}"/>
          </ac:spMkLst>
        </pc:spChg>
        <pc:spChg chg="mod">
          <ac:chgData name="Cinzia Spingola" userId="36cc62b134257db1" providerId="LiveId" clId="{70EF9E56-B264-431E-8CF2-130F9F5FE844}" dt="2023-10-22T07:06:20.573" v="6531" actId="20577"/>
          <ac:spMkLst>
            <pc:docMk/>
            <pc:sldMk cId="2703909060" sldId="526"/>
            <ac:spMk id="3" creationId="{877F1E4E-218D-30C3-7B27-C17D9923D370}"/>
          </ac:spMkLst>
        </pc:spChg>
      </pc:sldChg>
      <pc:sldChg chg="modSp new mod">
        <pc:chgData name="Cinzia Spingola" userId="36cc62b134257db1" providerId="LiveId" clId="{70EF9E56-B264-431E-8CF2-130F9F5FE844}" dt="2023-10-22T07:24:13.848" v="7054" actId="20577"/>
        <pc:sldMkLst>
          <pc:docMk/>
          <pc:sldMk cId="1894562597" sldId="527"/>
        </pc:sldMkLst>
        <pc:spChg chg="mod">
          <ac:chgData name="Cinzia Spingola" userId="36cc62b134257db1" providerId="LiveId" clId="{70EF9E56-B264-431E-8CF2-130F9F5FE844}" dt="2023-10-22T07:24:13.848" v="7054" actId="20577"/>
          <ac:spMkLst>
            <pc:docMk/>
            <pc:sldMk cId="1894562597" sldId="527"/>
            <ac:spMk id="2" creationId="{D3E07FF6-3B02-5CDB-F398-0C932AD1D768}"/>
          </ac:spMkLst>
        </pc:spChg>
        <pc:spChg chg="mod">
          <ac:chgData name="Cinzia Spingola" userId="36cc62b134257db1" providerId="LiveId" clId="{70EF9E56-B264-431E-8CF2-130F9F5FE844}" dt="2023-10-22T07:17:18.068" v="6741" actId="20577"/>
          <ac:spMkLst>
            <pc:docMk/>
            <pc:sldMk cId="1894562597" sldId="527"/>
            <ac:spMk id="3" creationId="{525A8385-05E5-B87B-7FF3-EF2D1C222955}"/>
          </ac:spMkLst>
        </pc:spChg>
      </pc:sldChg>
      <pc:sldChg chg="addSp modSp mod">
        <pc:chgData name="Cinzia Spingola" userId="36cc62b134257db1" providerId="LiveId" clId="{70EF9E56-B264-431E-8CF2-130F9F5FE844}" dt="2023-10-22T07:44:38.979" v="7393" actId="20577"/>
        <pc:sldMkLst>
          <pc:docMk/>
          <pc:sldMk cId="2820395370" sldId="528"/>
        </pc:sldMkLst>
        <pc:spChg chg="mod">
          <ac:chgData name="Cinzia Spingola" userId="36cc62b134257db1" providerId="LiveId" clId="{70EF9E56-B264-431E-8CF2-130F9F5FE844}" dt="2023-10-22T07:43:32.691" v="7271" actId="14100"/>
          <ac:spMkLst>
            <pc:docMk/>
            <pc:sldMk cId="2820395370" sldId="528"/>
            <ac:spMk id="2" creationId="{AD454905-EB86-47A1-D9DA-70ECFA7E1282}"/>
          </ac:spMkLst>
        </pc:spChg>
        <pc:spChg chg="add mod">
          <ac:chgData name="Cinzia Spingola" userId="36cc62b134257db1" providerId="LiveId" clId="{70EF9E56-B264-431E-8CF2-130F9F5FE844}" dt="2023-10-22T07:44:38.979" v="7393" actId="20577"/>
          <ac:spMkLst>
            <pc:docMk/>
            <pc:sldMk cId="2820395370" sldId="528"/>
            <ac:spMk id="3" creationId="{437B3EB8-C365-7DF3-D99C-149E24F77AA9}"/>
          </ac:spMkLst>
        </pc:spChg>
        <pc:spChg chg="mod">
          <ac:chgData name="Cinzia Spingola" userId="36cc62b134257db1" providerId="LiveId" clId="{70EF9E56-B264-431E-8CF2-130F9F5FE844}" dt="2023-10-22T07:41:43.733" v="7239" actId="6549"/>
          <ac:spMkLst>
            <pc:docMk/>
            <pc:sldMk cId="2820395370" sldId="528"/>
            <ac:spMk id="6" creationId="{E6A9720D-E7BA-07A1-B33B-2D08C80D8544}"/>
          </ac:spMkLst>
        </pc:spChg>
        <pc:spChg chg="mod">
          <ac:chgData name="Cinzia Spingola" userId="36cc62b134257db1" providerId="LiveId" clId="{70EF9E56-B264-431E-8CF2-130F9F5FE844}" dt="2023-10-22T07:26:46.680" v="7142" actId="1076"/>
          <ac:spMkLst>
            <pc:docMk/>
            <pc:sldMk cId="2820395370" sldId="528"/>
            <ac:spMk id="8" creationId="{613008A8-38C8-8DBA-91D8-E8E2D22026FE}"/>
          </ac:spMkLst>
        </pc:spChg>
      </pc:sldChg>
      <pc:sldChg chg="addSp delSp modSp new del mod setBg setClrOvrMap">
        <pc:chgData name="Cinzia Spingola" userId="36cc62b134257db1" providerId="LiveId" clId="{70EF9E56-B264-431E-8CF2-130F9F5FE844}" dt="2023-10-22T09:31:25.387" v="8920" actId="2696"/>
        <pc:sldMkLst>
          <pc:docMk/>
          <pc:sldMk cId="833727869" sldId="529"/>
        </pc:sldMkLst>
        <pc:spChg chg="del mod">
          <ac:chgData name="Cinzia Spingola" userId="36cc62b134257db1" providerId="LiveId" clId="{70EF9E56-B264-431E-8CF2-130F9F5FE844}" dt="2023-10-22T07:50:36.685" v="7571" actId="478"/>
          <ac:spMkLst>
            <pc:docMk/>
            <pc:sldMk cId="833727869" sldId="529"/>
            <ac:spMk id="2" creationId="{0D5812A2-1700-C3AF-69DD-8B1A35DDA4B9}"/>
          </ac:spMkLst>
        </pc:spChg>
        <pc:spChg chg="add del mod ord">
          <ac:chgData name="Cinzia Spingola" userId="36cc62b134257db1" providerId="LiveId" clId="{70EF9E56-B264-431E-8CF2-130F9F5FE844}" dt="2023-10-22T08:02:46.366" v="7777" actId="1037"/>
          <ac:spMkLst>
            <pc:docMk/>
            <pc:sldMk cId="833727869" sldId="529"/>
            <ac:spMk id="3" creationId="{A9B7A332-7FBF-7BDD-ED6A-229E792E7B23}"/>
          </ac:spMkLst>
        </pc:spChg>
        <pc:spChg chg="add del">
          <ac:chgData name="Cinzia Spingola" userId="36cc62b134257db1" providerId="LiveId" clId="{70EF9E56-B264-431E-8CF2-130F9F5FE844}" dt="2023-10-22T07:52:07.237" v="7581" actId="26606"/>
          <ac:spMkLst>
            <pc:docMk/>
            <pc:sldMk cId="833727869" sldId="529"/>
            <ac:spMk id="4105" creationId="{79FA8816-1A74-437F-87D9-8CB1C252FAD2}"/>
          </ac:spMkLst>
        </pc:spChg>
        <pc:spChg chg="add del">
          <ac:chgData name="Cinzia Spingola" userId="36cc62b134257db1" providerId="LiveId" clId="{70EF9E56-B264-431E-8CF2-130F9F5FE844}" dt="2023-10-22T07:52:07.237" v="7581" actId="26606"/>
          <ac:spMkLst>
            <pc:docMk/>
            <pc:sldMk cId="833727869" sldId="529"/>
            <ac:spMk id="4107" creationId="{DD38F43D-7251-49DA-8210-748ED92CD6C4}"/>
          </ac:spMkLst>
        </pc:spChg>
        <pc:spChg chg="add del">
          <ac:chgData name="Cinzia Spingola" userId="36cc62b134257db1" providerId="LiveId" clId="{70EF9E56-B264-431E-8CF2-130F9F5FE844}" dt="2023-10-22T07:52:07.237" v="7581" actId="26606"/>
          <ac:spMkLst>
            <pc:docMk/>
            <pc:sldMk cId="833727869" sldId="529"/>
            <ac:spMk id="4109" creationId="{318CA966-7397-43DD-A3FB-DA40618937C6}"/>
          </ac:spMkLst>
        </pc:spChg>
        <pc:spChg chg="add del">
          <ac:chgData name="Cinzia Spingola" userId="36cc62b134257db1" providerId="LiveId" clId="{70EF9E56-B264-431E-8CF2-130F9F5FE844}" dt="2023-10-22T07:52:07.237" v="7581" actId="26606"/>
          <ac:spMkLst>
            <pc:docMk/>
            <pc:sldMk cId="833727869" sldId="529"/>
            <ac:spMk id="4111" creationId="{541C54A8-5388-4520-9A13-3214D466A71A}"/>
          </ac:spMkLst>
        </pc:spChg>
        <pc:spChg chg="add del">
          <ac:chgData name="Cinzia Spingola" userId="36cc62b134257db1" providerId="LiveId" clId="{70EF9E56-B264-431E-8CF2-130F9F5FE844}" dt="2023-10-22T07:52:07.237" v="7581" actId="26606"/>
          <ac:spMkLst>
            <pc:docMk/>
            <pc:sldMk cId="833727869" sldId="529"/>
            <ac:spMk id="4113" creationId="{A4DA92B8-ECB2-42EA-AA82-1CDDF61643B7}"/>
          </ac:spMkLst>
        </pc:spChg>
        <pc:spChg chg="add del">
          <ac:chgData name="Cinzia Spingola" userId="36cc62b134257db1" providerId="LiveId" clId="{70EF9E56-B264-431E-8CF2-130F9F5FE844}" dt="2023-10-22T07:52:02.047" v="7578" actId="26606"/>
          <ac:spMkLst>
            <pc:docMk/>
            <pc:sldMk cId="833727869" sldId="529"/>
            <ac:spMk id="4118" creationId="{294BE718-56BA-4555-B880-8497742E6AA2}"/>
          </ac:spMkLst>
        </pc:spChg>
        <pc:spChg chg="add del">
          <ac:chgData name="Cinzia Spingola" userId="36cc62b134257db1" providerId="LiveId" clId="{70EF9E56-B264-431E-8CF2-130F9F5FE844}" dt="2023-10-22T07:52:02.047" v="7578" actId="26606"/>
          <ac:spMkLst>
            <pc:docMk/>
            <pc:sldMk cId="833727869" sldId="529"/>
            <ac:spMk id="4120" creationId="{2E71F825-A3B9-4015-A4BA-3B904C61B56C}"/>
          </ac:spMkLst>
        </pc:spChg>
        <pc:spChg chg="add del">
          <ac:chgData name="Cinzia Spingola" userId="36cc62b134257db1" providerId="LiveId" clId="{70EF9E56-B264-431E-8CF2-130F9F5FE844}" dt="2023-10-22T07:52:07.229" v="7580" actId="26606"/>
          <ac:spMkLst>
            <pc:docMk/>
            <pc:sldMk cId="833727869" sldId="529"/>
            <ac:spMk id="4122" creationId="{318CA966-7397-43DD-A3FB-DA40618937C6}"/>
          </ac:spMkLst>
        </pc:spChg>
        <pc:spChg chg="add del">
          <ac:chgData name="Cinzia Spingola" userId="36cc62b134257db1" providerId="LiveId" clId="{70EF9E56-B264-431E-8CF2-130F9F5FE844}" dt="2023-10-22T07:52:07.229" v="7580" actId="26606"/>
          <ac:spMkLst>
            <pc:docMk/>
            <pc:sldMk cId="833727869" sldId="529"/>
            <ac:spMk id="4123" creationId="{79FA8816-1A74-437F-87D9-8CB1C252FAD2}"/>
          </ac:spMkLst>
        </pc:spChg>
        <pc:spChg chg="add del">
          <ac:chgData name="Cinzia Spingola" userId="36cc62b134257db1" providerId="LiveId" clId="{70EF9E56-B264-431E-8CF2-130F9F5FE844}" dt="2023-10-22T07:52:07.229" v="7580" actId="26606"/>
          <ac:spMkLst>
            <pc:docMk/>
            <pc:sldMk cId="833727869" sldId="529"/>
            <ac:spMk id="4124" creationId="{A4DA92B8-ECB2-42EA-AA82-1CDDF61643B7}"/>
          </ac:spMkLst>
        </pc:spChg>
        <pc:spChg chg="add del">
          <ac:chgData name="Cinzia Spingola" userId="36cc62b134257db1" providerId="LiveId" clId="{70EF9E56-B264-431E-8CF2-130F9F5FE844}" dt="2023-10-22T07:52:07.229" v="7580" actId="26606"/>
          <ac:spMkLst>
            <pc:docMk/>
            <pc:sldMk cId="833727869" sldId="529"/>
            <ac:spMk id="4125" creationId="{DD38F43D-7251-49DA-8210-748ED92CD6C4}"/>
          </ac:spMkLst>
        </pc:spChg>
        <pc:spChg chg="add">
          <ac:chgData name="Cinzia Spingola" userId="36cc62b134257db1" providerId="LiveId" clId="{70EF9E56-B264-431E-8CF2-130F9F5FE844}" dt="2023-10-22T07:52:07.237" v="7581" actId="26606"/>
          <ac:spMkLst>
            <pc:docMk/>
            <pc:sldMk cId="833727869" sldId="529"/>
            <ac:spMk id="4127" creationId="{15E7DF1D-6202-4496-B54F-2C3A07A0A37A}"/>
          </ac:spMkLst>
        </pc:spChg>
        <pc:spChg chg="add">
          <ac:chgData name="Cinzia Spingola" userId="36cc62b134257db1" providerId="LiveId" clId="{70EF9E56-B264-431E-8CF2-130F9F5FE844}" dt="2023-10-22T07:52:07.237" v="7581" actId="26606"/>
          <ac:spMkLst>
            <pc:docMk/>
            <pc:sldMk cId="833727869" sldId="529"/>
            <ac:spMk id="4128" creationId="{5A133C1E-CB83-47F3-8F35-94C2A7C58EE2}"/>
          </ac:spMkLst>
        </pc:spChg>
        <pc:graphicFrameChg chg="add del">
          <ac:chgData name="Cinzia Spingola" userId="36cc62b134257db1" providerId="LiveId" clId="{70EF9E56-B264-431E-8CF2-130F9F5FE844}" dt="2023-10-22T07:53:03.365" v="7591" actId="26606"/>
          <ac:graphicFrameMkLst>
            <pc:docMk/>
            <pc:sldMk cId="833727869" sldId="529"/>
            <ac:graphicFrameMk id="4130" creationId="{F083B60E-2D23-EE49-C731-E6F4A20992E2}"/>
          </ac:graphicFrameMkLst>
        </pc:graphicFrameChg>
        <pc:picChg chg="add mod ord">
          <ac:chgData name="Cinzia Spingola" userId="36cc62b134257db1" providerId="LiveId" clId="{70EF9E56-B264-431E-8CF2-130F9F5FE844}" dt="2023-10-22T07:52:07.237" v="7581" actId="26606"/>
          <ac:picMkLst>
            <pc:docMk/>
            <pc:sldMk cId="833727869" sldId="529"/>
            <ac:picMk id="4098" creationId="{BBE0D71D-466B-8ADA-8500-E135E2D874E7}"/>
          </ac:picMkLst>
        </pc:picChg>
        <pc:picChg chg="add mod ord">
          <ac:chgData name="Cinzia Spingola" userId="36cc62b134257db1" providerId="LiveId" clId="{70EF9E56-B264-431E-8CF2-130F9F5FE844}" dt="2023-10-22T07:52:07.237" v="7581" actId="26606"/>
          <ac:picMkLst>
            <pc:docMk/>
            <pc:sldMk cId="833727869" sldId="529"/>
            <ac:picMk id="4100" creationId="{E75DF88B-2802-E011-C854-A6F7CF55F9AE}"/>
          </ac:picMkLst>
        </pc:picChg>
        <pc:picChg chg="add mod ord">
          <ac:chgData name="Cinzia Spingola" userId="36cc62b134257db1" providerId="LiveId" clId="{70EF9E56-B264-431E-8CF2-130F9F5FE844}" dt="2023-10-22T07:52:07.237" v="7581" actId="26606"/>
          <ac:picMkLst>
            <pc:docMk/>
            <pc:sldMk cId="833727869" sldId="529"/>
            <ac:picMk id="4102" creationId="{165D0B98-9BD5-6261-8E55-84A78DBF7DB7}"/>
          </ac:picMkLst>
        </pc:picChg>
      </pc:sldChg>
      <pc:sldChg chg="modSp del mod">
        <pc:chgData name="Cinzia Spingola" userId="36cc62b134257db1" providerId="LiveId" clId="{70EF9E56-B264-431E-8CF2-130F9F5FE844}" dt="2023-10-28T03:27:10.339" v="10510" actId="2696"/>
        <pc:sldMkLst>
          <pc:docMk/>
          <pc:sldMk cId="1580227556" sldId="529"/>
        </pc:sldMkLst>
        <pc:spChg chg="mod">
          <ac:chgData name="Cinzia Spingola" userId="36cc62b134257db1" providerId="LiveId" clId="{70EF9E56-B264-431E-8CF2-130F9F5FE844}" dt="2023-10-23T08:49:39.959" v="9819" actId="207"/>
          <ac:spMkLst>
            <pc:docMk/>
            <pc:sldMk cId="1580227556" sldId="529"/>
            <ac:spMk id="3" creationId="{A9B7A332-7FBF-7BDD-ED6A-229E792E7B23}"/>
          </ac:spMkLst>
        </pc:spChg>
      </pc:sldChg>
      <pc:sldChg chg="add">
        <pc:chgData name="Cinzia Spingola" userId="36cc62b134257db1" providerId="LiveId" clId="{70EF9E56-B264-431E-8CF2-130F9F5FE844}" dt="2023-10-28T03:27:30.511" v="10511"/>
        <pc:sldMkLst>
          <pc:docMk/>
          <pc:sldMk cId="3126746521" sldId="529"/>
        </pc:sldMkLst>
      </pc:sldChg>
      <pc:sldChg chg="addSp delSp modSp new mod ord">
        <pc:chgData name="Cinzia Spingola" userId="36cc62b134257db1" providerId="LiveId" clId="{70EF9E56-B264-431E-8CF2-130F9F5FE844}" dt="2023-10-25T18:45:36.569" v="10314" actId="6549"/>
        <pc:sldMkLst>
          <pc:docMk/>
          <pc:sldMk cId="2775467688" sldId="530"/>
        </pc:sldMkLst>
        <pc:spChg chg="del">
          <ac:chgData name="Cinzia Spingola" userId="36cc62b134257db1" providerId="LiveId" clId="{70EF9E56-B264-431E-8CF2-130F9F5FE844}" dt="2023-10-22T08:04:15.181" v="7780"/>
          <ac:spMkLst>
            <pc:docMk/>
            <pc:sldMk cId="2775467688" sldId="530"/>
            <ac:spMk id="2" creationId="{A6009D7D-8638-8326-DC72-BB52F4B4D2BE}"/>
          </ac:spMkLst>
        </pc:spChg>
        <pc:spChg chg="mod">
          <ac:chgData name="Cinzia Spingola" userId="36cc62b134257db1" providerId="LiveId" clId="{70EF9E56-B264-431E-8CF2-130F9F5FE844}" dt="2023-10-25T18:45:36.569" v="10314" actId="6549"/>
          <ac:spMkLst>
            <pc:docMk/>
            <pc:sldMk cId="2775467688" sldId="530"/>
            <ac:spMk id="3" creationId="{135F69A9-F6AC-9163-F03C-45010DA912EE}"/>
          </ac:spMkLst>
        </pc:spChg>
        <pc:spChg chg="add mod">
          <ac:chgData name="Cinzia Spingola" userId="36cc62b134257db1" providerId="LiveId" clId="{70EF9E56-B264-431E-8CF2-130F9F5FE844}" dt="2023-10-22T08:04:40.433" v="7787" actId="404"/>
          <ac:spMkLst>
            <pc:docMk/>
            <pc:sldMk cId="2775467688" sldId="530"/>
            <ac:spMk id="4" creationId="{52E9A25F-5E6B-C3F3-E95D-349AD87F8A7A}"/>
          </ac:spMkLst>
        </pc:spChg>
      </pc:sldChg>
      <pc:sldChg chg="modSp new del mod">
        <pc:chgData name="Cinzia Spingola" userId="36cc62b134257db1" providerId="LiveId" clId="{70EF9E56-B264-431E-8CF2-130F9F5FE844}" dt="2023-10-22T08:34:05.933" v="8308" actId="2696"/>
        <pc:sldMkLst>
          <pc:docMk/>
          <pc:sldMk cId="710251553" sldId="531"/>
        </pc:sldMkLst>
        <pc:spChg chg="mod">
          <ac:chgData name="Cinzia Spingola" userId="36cc62b134257db1" providerId="LiveId" clId="{70EF9E56-B264-431E-8CF2-130F9F5FE844}" dt="2023-10-22T08:33:15.245" v="8299" actId="20577"/>
          <ac:spMkLst>
            <pc:docMk/>
            <pc:sldMk cId="710251553" sldId="531"/>
            <ac:spMk id="2" creationId="{E0676CF1-82A7-6FBE-A152-07D3CBC83660}"/>
          </ac:spMkLst>
        </pc:spChg>
        <pc:spChg chg="mod">
          <ac:chgData name="Cinzia Spingola" userId="36cc62b134257db1" providerId="LiveId" clId="{70EF9E56-B264-431E-8CF2-130F9F5FE844}" dt="2023-10-22T08:33:33.467" v="8307" actId="1076"/>
          <ac:spMkLst>
            <pc:docMk/>
            <pc:sldMk cId="710251553" sldId="531"/>
            <ac:spMk id="3" creationId="{1BDD2FA4-CB23-C64A-7771-3B0FE73FCB5C}"/>
          </ac:spMkLst>
        </pc:spChg>
      </pc:sldChg>
      <pc:sldChg chg="modSp add del mod">
        <pc:chgData name="Cinzia Spingola" userId="36cc62b134257db1" providerId="LiveId" clId="{70EF9E56-B264-431E-8CF2-130F9F5FE844}" dt="2023-10-25T18:52:15.910" v="10360" actId="2696"/>
        <pc:sldMkLst>
          <pc:docMk/>
          <pc:sldMk cId="4007870232" sldId="531"/>
        </pc:sldMkLst>
        <pc:spChg chg="mod">
          <ac:chgData name="Cinzia Spingola" userId="36cc62b134257db1" providerId="LiveId" clId="{70EF9E56-B264-431E-8CF2-130F9F5FE844}" dt="2023-10-22T08:35:35.760" v="8315" actId="1076"/>
          <ac:spMkLst>
            <pc:docMk/>
            <pc:sldMk cId="4007870232" sldId="531"/>
            <ac:spMk id="3" creationId="{1BDD2FA4-CB23-C64A-7771-3B0FE73FCB5C}"/>
          </ac:spMkLst>
        </pc:spChg>
      </pc:sldChg>
      <pc:sldChg chg="addSp delSp modSp new mod">
        <pc:chgData name="Cinzia Spingola" userId="36cc62b134257db1" providerId="LiveId" clId="{70EF9E56-B264-431E-8CF2-130F9F5FE844}" dt="2023-10-22T13:01:11.188" v="9175" actId="14100"/>
        <pc:sldMkLst>
          <pc:docMk/>
          <pc:sldMk cId="2021851" sldId="532"/>
        </pc:sldMkLst>
        <pc:spChg chg="del mod">
          <ac:chgData name="Cinzia Spingola" userId="36cc62b134257db1" providerId="LiveId" clId="{70EF9E56-B264-431E-8CF2-130F9F5FE844}" dt="2023-10-22T08:53:09.449" v="8725" actId="478"/>
          <ac:spMkLst>
            <pc:docMk/>
            <pc:sldMk cId="2021851" sldId="532"/>
            <ac:spMk id="2" creationId="{934EB5ED-21B3-9BD4-EA99-837AC930CCE7}"/>
          </ac:spMkLst>
        </pc:spChg>
        <pc:spChg chg="mod">
          <ac:chgData name="Cinzia Spingola" userId="36cc62b134257db1" providerId="LiveId" clId="{70EF9E56-B264-431E-8CF2-130F9F5FE844}" dt="2023-10-22T13:00:32.268" v="9170" actId="207"/>
          <ac:spMkLst>
            <pc:docMk/>
            <pc:sldMk cId="2021851" sldId="532"/>
            <ac:spMk id="3" creationId="{BCBD25F0-C2E7-3B37-005C-A764ADA63C8D}"/>
          </ac:spMkLst>
        </pc:spChg>
        <pc:picChg chg="add mod">
          <ac:chgData name="Cinzia Spingola" userId="36cc62b134257db1" providerId="LiveId" clId="{70EF9E56-B264-431E-8CF2-130F9F5FE844}" dt="2023-10-22T13:01:11.188" v="9175" actId="14100"/>
          <ac:picMkLst>
            <pc:docMk/>
            <pc:sldMk cId="2021851" sldId="532"/>
            <ac:picMk id="4" creationId="{B75A6058-A00F-A366-4C66-212C4862DE9C}"/>
          </ac:picMkLst>
        </pc:picChg>
        <pc:picChg chg="add del mod">
          <ac:chgData name="Cinzia Spingola" userId="36cc62b134257db1" providerId="LiveId" clId="{70EF9E56-B264-431E-8CF2-130F9F5FE844}" dt="2023-10-22T08:53:06.262" v="8724" actId="21"/>
          <ac:picMkLst>
            <pc:docMk/>
            <pc:sldMk cId="2021851" sldId="532"/>
            <ac:picMk id="1026" creationId="{B52E06DE-3DED-946A-6BC6-C06AB166727A}"/>
          </ac:picMkLst>
        </pc:picChg>
      </pc:sldChg>
      <pc:sldChg chg="modSp del mod">
        <pc:chgData name="Cinzia Spingola" userId="36cc62b134257db1" providerId="LiveId" clId="{70EF9E56-B264-431E-8CF2-130F9F5FE844}" dt="2023-10-25T10:16:45.139" v="9939" actId="2696"/>
        <pc:sldMkLst>
          <pc:docMk/>
          <pc:sldMk cId="1705981508" sldId="533"/>
        </pc:sldMkLst>
        <pc:picChg chg="mod">
          <ac:chgData name="Cinzia Spingola" userId="36cc62b134257db1" providerId="LiveId" clId="{70EF9E56-B264-431E-8CF2-130F9F5FE844}" dt="2023-10-23T04:38:02.139" v="9802" actId="14100"/>
          <ac:picMkLst>
            <pc:docMk/>
            <pc:sldMk cId="1705981508" sldId="533"/>
            <ac:picMk id="5" creationId="{1006B389-A283-5ED0-6226-19CB175CD19F}"/>
          </ac:picMkLst>
        </pc:picChg>
      </pc:sldChg>
      <pc:sldChg chg="addSp delSp modSp new del mod">
        <pc:chgData name="Cinzia Spingola" userId="36cc62b134257db1" providerId="LiveId" clId="{70EF9E56-B264-431E-8CF2-130F9F5FE844}" dt="2023-10-22T09:08:35.992" v="8858" actId="2696"/>
        <pc:sldMkLst>
          <pc:docMk/>
          <pc:sldMk cId="3386293104" sldId="533"/>
        </pc:sldMkLst>
        <pc:spChg chg="mod">
          <ac:chgData name="Cinzia Spingola" userId="36cc62b134257db1" providerId="LiveId" clId="{70EF9E56-B264-431E-8CF2-130F9F5FE844}" dt="2023-10-22T09:05:59.696" v="8767" actId="404"/>
          <ac:spMkLst>
            <pc:docMk/>
            <pc:sldMk cId="3386293104" sldId="533"/>
            <ac:spMk id="2" creationId="{383ACFD7-95A2-8FD4-684C-D7E6B643FCD9}"/>
          </ac:spMkLst>
        </pc:spChg>
        <pc:spChg chg="del mod">
          <ac:chgData name="Cinzia Spingola" userId="36cc62b134257db1" providerId="LiveId" clId="{70EF9E56-B264-431E-8CF2-130F9F5FE844}" dt="2023-10-22T09:06:52.111" v="8769" actId="478"/>
          <ac:spMkLst>
            <pc:docMk/>
            <pc:sldMk cId="3386293104" sldId="533"/>
            <ac:spMk id="3" creationId="{5329A93F-6CD6-9FF1-0F8C-86E88A0346F0}"/>
          </ac:spMkLst>
        </pc:spChg>
        <pc:picChg chg="add mod">
          <ac:chgData name="Cinzia Spingola" userId="36cc62b134257db1" providerId="LiveId" clId="{70EF9E56-B264-431E-8CF2-130F9F5FE844}" dt="2023-10-22T09:07:20.895" v="8791" actId="1036"/>
          <ac:picMkLst>
            <pc:docMk/>
            <pc:sldMk cId="3386293104" sldId="533"/>
            <ac:picMk id="5" creationId="{1006B389-A283-5ED0-6226-19CB175CD19F}"/>
          </ac:picMkLst>
        </pc:picChg>
      </pc:sldChg>
      <pc:sldChg chg="modSp add mod ord">
        <pc:chgData name="Cinzia Spingola" userId="36cc62b134257db1" providerId="LiveId" clId="{70EF9E56-B264-431E-8CF2-130F9F5FE844}" dt="2023-10-28T03:32:22.006" v="10526"/>
        <pc:sldMkLst>
          <pc:docMk/>
          <pc:sldMk cId="4222603151" sldId="533"/>
        </pc:sldMkLst>
        <pc:picChg chg="mod">
          <ac:chgData name="Cinzia Spingola" userId="36cc62b134257db1" providerId="LiveId" clId="{70EF9E56-B264-431E-8CF2-130F9F5FE844}" dt="2023-10-25T10:34:03.301" v="9964" actId="14100"/>
          <ac:picMkLst>
            <pc:docMk/>
            <pc:sldMk cId="4222603151" sldId="533"/>
            <ac:picMk id="5" creationId="{1006B389-A283-5ED0-6226-19CB175CD19F}"/>
          </ac:picMkLst>
        </pc:picChg>
      </pc:sldChg>
      <pc:sldChg chg="addSp delSp modSp new del mod">
        <pc:chgData name="Cinzia Spingola" userId="36cc62b134257db1" providerId="LiveId" clId="{70EF9E56-B264-431E-8CF2-130F9F5FE844}" dt="2023-10-25T10:16:47.681" v="9940" actId="47"/>
        <pc:sldMkLst>
          <pc:docMk/>
          <pc:sldMk cId="2813760815" sldId="534"/>
        </pc:sldMkLst>
        <pc:spChg chg="add del mod">
          <ac:chgData name="Cinzia Spingola" userId="36cc62b134257db1" providerId="LiveId" clId="{70EF9E56-B264-431E-8CF2-130F9F5FE844}" dt="2023-10-22T09:08:05.368" v="8854" actId="113"/>
          <ac:spMkLst>
            <pc:docMk/>
            <pc:sldMk cId="2813760815" sldId="534"/>
            <ac:spMk id="2" creationId="{35112227-C8C7-60D9-EE22-C710E67CCBC7}"/>
          </ac:spMkLst>
        </pc:spChg>
        <pc:spChg chg="del">
          <ac:chgData name="Cinzia Spingola" userId="36cc62b134257db1" providerId="LiveId" clId="{70EF9E56-B264-431E-8CF2-130F9F5FE844}" dt="2023-10-22T09:02:31.778" v="8752" actId="478"/>
          <ac:spMkLst>
            <pc:docMk/>
            <pc:sldMk cId="2813760815" sldId="534"/>
            <ac:spMk id="3" creationId="{75FF9796-B89C-A06C-8C6D-A0581354363D}"/>
          </ac:spMkLst>
        </pc:spChg>
        <pc:spChg chg="add del mod">
          <ac:chgData name="Cinzia Spingola" userId="36cc62b134257db1" providerId="LiveId" clId="{70EF9E56-B264-431E-8CF2-130F9F5FE844}" dt="2023-10-22T09:08:29.295" v="8857"/>
          <ac:spMkLst>
            <pc:docMk/>
            <pc:sldMk cId="2813760815" sldId="534"/>
            <ac:spMk id="5" creationId="{D1A46E9C-1481-7771-8206-E9D9BADE12CF}"/>
          </ac:spMkLst>
        </pc:spChg>
        <pc:picChg chg="add del mod">
          <ac:chgData name="Cinzia Spingola" userId="36cc62b134257db1" providerId="LiveId" clId="{70EF9E56-B264-431E-8CF2-130F9F5FE844}" dt="2023-10-22T09:09:40.170" v="8863" actId="478"/>
          <ac:picMkLst>
            <pc:docMk/>
            <pc:sldMk cId="2813760815" sldId="534"/>
            <ac:picMk id="7" creationId="{3E7E937A-0CD6-164A-306C-9C50CE13CD6C}"/>
          </ac:picMkLst>
        </pc:picChg>
        <pc:picChg chg="add mod">
          <ac:chgData name="Cinzia Spingola" userId="36cc62b134257db1" providerId="LiveId" clId="{70EF9E56-B264-431E-8CF2-130F9F5FE844}" dt="2023-10-22T09:09:53.123" v="8866" actId="14100"/>
          <ac:picMkLst>
            <pc:docMk/>
            <pc:sldMk cId="2813760815" sldId="534"/>
            <ac:picMk id="9" creationId="{9A89FF7D-81B5-A93E-8260-8591C48FFA3F}"/>
          </ac:picMkLst>
        </pc:picChg>
      </pc:sldChg>
      <pc:sldChg chg="delSp modSp del mod">
        <pc:chgData name="Cinzia Spingola" userId="36cc62b134257db1" providerId="LiveId" clId="{70EF9E56-B264-431E-8CF2-130F9F5FE844}" dt="2023-10-25T10:16:49.684" v="9941" actId="47"/>
        <pc:sldMkLst>
          <pc:docMk/>
          <pc:sldMk cId="1359199398" sldId="535"/>
        </pc:sldMkLst>
        <pc:picChg chg="mod">
          <ac:chgData name="Cinzia Spingola" userId="36cc62b134257db1" providerId="LiveId" clId="{70EF9E56-B264-431E-8CF2-130F9F5FE844}" dt="2023-10-22T09:10:12.786" v="8871" actId="14100"/>
          <ac:picMkLst>
            <pc:docMk/>
            <pc:sldMk cId="1359199398" sldId="535"/>
            <ac:picMk id="7" creationId="{3E7E937A-0CD6-164A-306C-9C50CE13CD6C}"/>
          </ac:picMkLst>
        </pc:picChg>
        <pc:picChg chg="del">
          <ac:chgData name="Cinzia Spingola" userId="36cc62b134257db1" providerId="LiveId" clId="{70EF9E56-B264-431E-8CF2-130F9F5FE844}" dt="2023-10-22T09:09:57.047" v="8867" actId="478"/>
          <ac:picMkLst>
            <pc:docMk/>
            <pc:sldMk cId="1359199398" sldId="535"/>
            <ac:picMk id="9" creationId="{9A89FF7D-81B5-A93E-8260-8591C48FFA3F}"/>
          </ac:picMkLst>
        </pc:picChg>
      </pc:sldChg>
      <pc:sldChg chg="addSp delSp modSp del mod">
        <pc:chgData name="Cinzia Spingola" userId="36cc62b134257db1" providerId="LiveId" clId="{70EF9E56-B264-431E-8CF2-130F9F5FE844}" dt="2023-10-25T10:16:50.362" v="9942" actId="47"/>
        <pc:sldMkLst>
          <pc:docMk/>
          <pc:sldMk cId="211989846" sldId="536"/>
        </pc:sldMkLst>
        <pc:picChg chg="add mod">
          <ac:chgData name="Cinzia Spingola" userId="36cc62b134257db1" providerId="LiveId" clId="{70EF9E56-B264-431E-8CF2-130F9F5FE844}" dt="2023-10-22T09:10:48.015" v="8875" actId="14100"/>
          <ac:picMkLst>
            <pc:docMk/>
            <pc:sldMk cId="211989846" sldId="536"/>
            <ac:picMk id="4" creationId="{66C1CD54-2E12-45EC-E1C8-8F45F20B7D4E}"/>
          </ac:picMkLst>
        </pc:picChg>
        <pc:picChg chg="del">
          <ac:chgData name="Cinzia Spingola" userId="36cc62b134257db1" providerId="LiveId" clId="{70EF9E56-B264-431E-8CF2-130F9F5FE844}" dt="2023-10-22T09:10:25.508" v="8872" actId="478"/>
          <ac:picMkLst>
            <pc:docMk/>
            <pc:sldMk cId="211989846" sldId="536"/>
            <ac:picMk id="7" creationId="{3E7E937A-0CD6-164A-306C-9C50CE13CD6C}"/>
          </ac:picMkLst>
        </pc:picChg>
      </pc:sldChg>
      <pc:sldChg chg="addSp delSp modSp new mod ord setBg">
        <pc:chgData name="Cinzia Spingola" userId="36cc62b134257db1" providerId="LiveId" clId="{70EF9E56-B264-431E-8CF2-130F9F5FE844}" dt="2023-10-22T09:29:33.838" v="8919" actId="122"/>
        <pc:sldMkLst>
          <pc:docMk/>
          <pc:sldMk cId="611815929" sldId="537"/>
        </pc:sldMkLst>
        <pc:spChg chg="del mod">
          <ac:chgData name="Cinzia Spingola" userId="36cc62b134257db1" providerId="LiveId" clId="{70EF9E56-B264-431E-8CF2-130F9F5FE844}" dt="2023-10-22T09:25:41.138" v="8885" actId="26606"/>
          <ac:spMkLst>
            <pc:docMk/>
            <pc:sldMk cId="611815929" sldId="537"/>
            <ac:spMk id="2" creationId="{F53D0EB7-2BDF-48D8-BBF0-2DE4584F3095}"/>
          </ac:spMkLst>
        </pc:spChg>
        <pc:spChg chg="del">
          <ac:chgData name="Cinzia Spingola" userId="36cc62b134257db1" providerId="LiveId" clId="{70EF9E56-B264-431E-8CF2-130F9F5FE844}" dt="2023-10-22T09:25:16.455" v="8879" actId="931"/>
          <ac:spMkLst>
            <pc:docMk/>
            <pc:sldMk cId="611815929" sldId="537"/>
            <ac:spMk id="3" creationId="{68E6F84C-B66F-D42B-CA0D-E951341E15AA}"/>
          </ac:spMkLst>
        </pc:spChg>
        <pc:spChg chg="add mod">
          <ac:chgData name="Cinzia Spingola" userId="36cc62b134257db1" providerId="LiveId" clId="{70EF9E56-B264-431E-8CF2-130F9F5FE844}" dt="2023-10-22T09:29:33.838" v="8919" actId="122"/>
          <ac:spMkLst>
            <pc:docMk/>
            <pc:sldMk cId="611815929" sldId="537"/>
            <ac:spMk id="7" creationId="{980ADD09-BEC5-83FF-6756-87BABFA031FA}"/>
          </ac:spMkLst>
        </pc:spChg>
        <pc:spChg chg="add del">
          <ac:chgData name="Cinzia Spingola" userId="36cc62b134257db1" providerId="LiveId" clId="{70EF9E56-B264-431E-8CF2-130F9F5FE844}" dt="2023-10-22T09:25:41.132" v="8884" actId="26606"/>
          <ac:spMkLst>
            <pc:docMk/>
            <pc:sldMk cId="611815929" sldId="537"/>
            <ac:spMk id="9" creationId="{D0446569-3658-1548-172D-96C9C9C4773F}"/>
          </ac:spMkLst>
        </pc:spChg>
        <pc:spChg chg="add del">
          <ac:chgData name="Cinzia Spingola" userId="36cc62b134257db1" providerId="LiveId" clId="{70EF9E56-B264-431E-8CF2-130F9F5FE844}" dt="2023-10-22T09:28:01.123" v="8902" actId="26606"/>
          <ac:spMkLst>
            <pc:docMk/>
            <pc:sldMk cId="611815929" sldId="537"/>
            <ac:spMk id="10" creationId="{2ABBB681-F4D2-40F2-ACC3-DE0B4B4880EF}"/>
          </ac:spMkLst>
        </pc:spChg>
        <pc:spChg chg="add del">
          <ac:chgData name="Cinzia Spingola" userId="36cc62b134257db1" providerId="LiveId" clId="{70EF9E56-B264-431E-8CF2-130F9F5FE844}" dt="2023-10-22T09:25:41.132" v="8884" actId="26606"/>
          <ac:spMkLst>
            <pc:docMk/>
            <pc:sldMk cId="611815929" sldId="537"/>
            <ac:spMk id="12" creationId="{A35CBD63-8F8F-47DC-9CE7-159E6161D872}"/>
          </ac:spMkLst>
        </pc:spChg>
        <pc:spChg chg="add del">
          <ac:chgData name="Cinzia Spingola" userId="36cc62b134257db1" providerId="LiveId" clId="{70EF9E56-B264-431E-8CF2-130F9F5FE844}" dt="2023-10-22T09:25:41.132" v="8884" actId="26606"/>
          <ac:spMkLst>
            <pc:docMk/>
            <pc:sldMk cId="611815929" sldId="537"/>
            <ac:spMk id="14" creationId="{CA0E3486-FD49-4921-B4F4-E5BB5C88AC79}"/>
          </ac:spMkLst>
        </pc:spChg>
        <pc:spChg chg="add del">
          <ac:chgData name="Cinzia Spingola" userId="36cc62b134257db1" providerId="LiveId" clId="{70EF9E56-B264-431E-8CF2-130F9F5FE844}" dt="2023-10-22T09:25:41.132" v="8884" actId="26606"/>
          <ac:spMkLst>
            <pc:docMk/>
            <pc:sldMk cId="611815929" sldId="537"/>
            <ac:spMk id="16" creationId="{83B4A72C-2924-4CE2-8674-7E02E182ED6D}"/>
          </ac:spMkLst>
        </pc:spChg>
        <pc:spChg chg="add del">
          <ac:chgData name="Cinzia Spingola" userId="36cc62b134257db1" providerId="LiveId" clId="{70EF9E56-B264-431E-8CF2-130F9F5FE844}" dt="2023-10-22T09:28:01.123" v="8902" actId="26606"/>
          <ac:spMkLst>
            <pc:docMk/>
            <pc:sldMk cId="611815929" sldId="537"/>
            <ac:spMk id="18" creationId="{09388ED0-1FEF-4E11-B488-BD661D1AC1A6}"/>
          </ac:spMkLst>
        </pc:spChg>
        <pc:spChg chg="add del">
          <ac:chgData name="Cinzia Spingola" userId="36cc62b134257db1" providerId="LiveId" clId="{70EF9E56-B264-431E-8CF2-130F9F5FE844}" dt="2023-10-22T09:28:01.117" v="8901" actId="26606"/>
          <ac:spMkLst>
            <pc:docMk/>
            <pc:sldMk cId="611815929" sldId="537"/>
            <ac:spMk id="23" creationId="{921DA378-8933-412F-9B77-A5D9F2829DB3}"/>
          </ac:spMkLst>
        </pc:spChg>
        <pc:spChg chg="add del">
          <ac:chgData name="Cinzia Spingola" userId="36cc62b134257db1" providerId="LiveId" clId="{70EF9E56-B264-431E-8CF2-130F9F5FE844}" dt="2023-10-22T09:28:01.117" v="8901" actId="26606"/>
          <ac:spMkLst>
            <pc:docMk/>
            <pc:sldMk cId="611815929" sldId="537"/>
            <ac:spMk id="25" creationId="{511F125B-D76F-4C73-BE7A-9BB2F45728C2}"/>
          </ac:spMkLst>
        </pc:spChg>
        <pc:spChg chg="add del">
          <ac:chgData name="Cinzia Spingola" userId="36cc62b134257db1" providerId="LiveId" clId="{70EF9E56-B264-431E-8CF2-130F9F5FE844}" dt="2023-10-22T09:28:01.117" v="8901" actId="26606"/>
          <ac:spMkLst>
            <pc:docMk/>
            <pc:sldMk cId="611815929" sldId="537"/>
            <ac:spMk id="27" creationId="{7DD2802D-B7DE-429E-BF40-4C0DC96A7DD9}"/>
          </ac:spMkLst>
        </pc:spChg>
        <pc:spChg chg="add del">
          <ac:chgData name="Cinzia Spingola" userId="36cc62b134257db1" providerId="LiveId" clId="{70EF9E56-B264-431E-8CF2-130F9F5FE844}" dt="2023-10-22T09:28:12.112" v="8904" actId="26606"/>
          <ac:spMkLst>
            <pc:docMk/>
            <pc:sldMk cId="611815929" sldId="537"/>
            <ac:spMk id="29" creationId="{1A0EB721-D3D5-4018-8E2F-A95DA7F5D7BB}"/>
          </ac:spMkLst>
        </pc:spChg>
        <pc:spChg chg="add del">
          <ac:chgData name="Cinzia Spingola" userId="36cc62b134257db1" providerId="LiveId" clId="{70EF9E56-B264-431E-8CF2-130F9F5FE844}" dt="2023-10-22T09:28:12.112" v="8904" actId="26606"/>
          <ac:spMkLst>
            <pc:docMk/>
            <pc:sldMk cId="611815929" sldId="537"/>
            <ac:spMk id="30" creationId="{E11A0068-FEF4-44DB-A95E-01F94BBC0E92}"/>
          </ac:spMkLst>
        </pc:spChg>
        <pc:spChg chg="add del">
          <ac:chgData name="Cinzia Spingola" userId="36cc62b134257db1" providerId="LiveId" clId="{70EF9E56-B264-431E-8CF2-130F9F5FE844}" dt="2023-10-22T09:28:12.112" v="8904" actId="26606"/>
          <ac:spMkLst>
            <pc:docMk/>
            <pc:sldMk cId="611815929" sldId="537"/>
            <ac:spMk id="31" creationId="{A213CA47-0818-4DE3-ACFB-6688B7819829}"/>
          </ac:spMkLst>
        </pc:spChg>
        <pc:spChg chg="add del">
          <ac:chgData name="Cinzia Spingola" userId="36cc62b134257db1" providerId="LiveId" clId="{70EF9E56-B264-431E-8CF2-130F9F5FE844}" dt="2023-10-22T09:28:12.112" v="8904" actId="26606"/>
          <ac:spMkLst>
            <pc:docMk/>
            <pc:sldMk cId="611815929" sldId="537"/>
            <ac:spMk id="32" creationId="{C43FB93D-F8D4-4DFA-9893-8D6D5C52399A}"/>
          </ac:spMkLst>
        </pc:spChg>
        <pc:spChg chg="add del">
          <ac:chgData name="Cinzia Spingola" userId="36cc62b134257db1" providerId="LiveId" clId="{70EF9E56-B264-431E-8CF2-130F9F5FE844}" dt="2023-10-22T09:28:12.112" v="8904" actId="26606"/>
          <ac:spMkLst>
            <pc:docMk/>
            <pc:sldMk cId="611815929" sldId="537"/>
            <ac:spMk id="33" creationId="{4A635A8B-6A6F-406F-ABC4-98B5D0CDE176}"/>
          </ac:spMkLst>
        </pc:spChg>
        <pc:spChg chg="add">
          <ac:chgData name="Cinzia Spingola" userId="36cc62b134257db1" providerId="LiveId" clId="{70EF9E56-B264-431E-8CF2-130F9F5FE844}" dt="2023-10-22T09:28:12.112" v="8904" actId="26606"/>
          <ac:spMkLst>
            <pc:docMk/>
            <pc:sldMk cId="611815929" sldId="537"/>
            <ac:spMk id="38" creationId="{56AC8650-B7FF-4277-8E84-A04FF82BAE69}"/>
          </ac:spMkLst>
        </pc:spChg>
        <pc:spChg chg="add">
          <ac:chgData name="Cinzia Spingola" userId="36cc62b134257db1" providerId="LiveId" clId="{70EF9E56-B264-431E-8CF2-130F9F5FE844}" dt="2023-10-22T09:28:12.112" v="8904" actId="26606"/>
          <ac:spMkLst>
            <pc:docMk/>
            <pc:sldMk cId="611815929" sldId="537"/>
            <ac:spMk id="40" creationId="{E6B32571-0D20-4C1B-8C73-F2634942AB2C}"/>
          </ac:spMkLst>
        </pc:spChg>
        <pc:spChg chg="add">
          <ac:chgData name="Cinzia Spingola" userId="36cc62b134257db1" providerId="LiveId" clId="{70EF9E56-B264-431E-8CF2-130F9F5FE844}" dt="2023-10-22T09:28:12.112" v="8904" actId="26606"/>
          <ac:spMkLst>
            <pc:docMk/>
            <pc:sldMk cId="611815929" sldId="537"/>
            <ac:spMk id="42" creationId="{A43C88AF-78D5-403B-A0D8-09A70237B37B}"/>
          </ac:spMkLst>
        </pc:spChg>
        <pc:picChg chg="add mod ord">
          <ac:chgData name="Cinzia Spingola" userId="36cc62b134257db1" providerId="LiveId" clId="{70EF9E56-B264-431E-8CF2-130F9F5FE844}" dt="2023-10-22T09:28:24.643" v="8907" actId="14100"/>
          <ac:picMkLst>
            <pc:docMk/>
            <pc:sldMk cId="611815929" sldId="537"/>
            <ac:picMk id="5" creationId="{CDD560AB-B127-2FC2-2A77-BB6139141D88}"/>
          </ac:picMkLst>
        </pc:picChg>
        <pc:picChg chg="add mod">
          <ac:chgData name="Cinzia Spingola" userId="36cc62b134257db1" providerId="LiveId" clId="{70EF9E56-B264-431E-8CF2-130F9F5FE844}" dt="2023-10-22T09:28:27.877" v="8908" actId="1076"/>
          <ac:picMkLst>
            <pc:docMk/>
            <pc:sldMk cId="611815929" sldId="537"/>
            <ac:picMk id="6" creationId="{123DEFC5-2CA1-FCAE-1CA6-382CFA5D7DA3}"/>
          </ac:picMkLst>
        </pc:picChg>
      </pc:sldChg>
      <pc:sldChg chg="new del">
        <pc:chgData name="Cinzia Spingola" userId="36cc62b134257db1" providerId="LiveId" clId="{70EF9E56-B264-431E-8CF2-130F9F5FE844}" dt="2023-10-22T09:24:56.975" v="8877" actId="2696"/>
        <pc:sldMkLst>
          <pc:docMk/>
          <pc:sldMk cId="2716556488" sldId="537"/>
        </pc:sldMkLst>
      </pc:sldChg>
      <pc:sldChg chg="addSp delSp modSp new del mod ord">
        <pc:chgData name="Cinzia Spingola" userId="36cc62b134257db1" providerId="LiveId" clId="{70EF9E56-B264-431E-8CF2-130F9F5FE844}" dt="2023-10-25T18:52:48.325" v="10361" actId="47"/>
        <pc:sldMkLst>
          <pc:docMk/>
          <pc:sldMk cId="3073376179" sldId="538"/>
        </pc:sldMkLst>
        <pc:spChg chg="del">
          <ac:chgData name="Cinzia Spingola" userId="36cc62b134257db1" providerId="LiveId" clId="{70EF9E56-B264-431E-8CF2-130F9F5FE844}" dt="2023-10-22T13:48:45.863" v="9447" actId="478"/>
          <ac:spMkLst>
            <pc:docMk/>
            <pc:sldMk cId="3073376179" sldId="538"/>
            <ac:spMk id="2" creationId="{31249174-A1C5-8E3F-585D-5A0132F6BCE6}"/>
          </ac:spMkLst>
        </pc:spChg>
        <pc:spChg chg="mod">
          <ac:chgData name="Cinzia Spingola" userId="36cc62b134257db1" providerId="LiveId" clId="{70EF9E56-B264-431E-8CF2-130F9F5FE844}" dt="2023-10-25T10:19:45.372" v="9952" actId="403"/>
          <ac:spMkLst>
            <pc:docMk/>
            <pc:sldMk cId="3073376179" sldId="538"/>
            <ac:spMk id="3" creationId="{F3B44D86-02D7-E945-B373-2FFD433895CA}"/>
          </ac:spMkLst>
        </pc:spChg>
        <pc:spChg chg="add mod">
          <ac:chgData name="Cinzia Spingola" userId="36cc62b134257db1" providerId="LiveId" clId="{70EF9E56-B264-431E-8CF2-130F9F5FE844}" dt="2023-10-25T10:20:21.357" v="9958" actId="20577"/>
          <ac:spMkLst>
            <pc:docMk/>
            <pc:sldMk cId="3073376179" sldId="538"/>
            <ac:spMk id="4" creationId="{457E55AF-674F-518A-A5D8-28090EF44ED4}"/>
          </ac:spMkLst>
        </pc:spChg>
      </pc:sldChg>
      <pc:sldChg chg="modSp mod ord">
        <pc:chgData name="Cinzia Spingola" userId="36cc62b134257db1" providerId="LiveId" clId="{70EF9E56-B264-431E-8CF2-130F9F5FE844}" dt="2023-10-23T04:36:35.134" v="9795" actId="207"/>
        <pc:sldMkLst>
          <pc:docMk/>
          <pc:sldMk cId="891959155" sldId="539"/>
        </pc:sldMkLst>
        <pc:graphicFrameChg chg="modGraphic">
          <ac:chgData name="Cinzia Spingola" userId="36cc62b134257db1" providerId="LiveId" clId="{70EF9E56-B264-431E-8CF2-130F9F5FE844}" dt="2023-10-23T04:36:35.134" v="9795" actId="207"/>
          <ac:graphicFrameMkLst>
            <pc:docMk/>
            <pc:sldMk cId="891959155" sldId="539"/>
            <ac:graphicFrameMk id="4" creationId="{1C6EF526-F066-4AF1-9753-0A07D6F4F8DF}"/>
          </ac:graphicFrameMkLst>
        </pc:graphicFrameChg>
        <pc:picChg chg="mod">
          <ac:chgData name="Cinzia Spingola" userId="36cc62b134257db1" providerId="LiveId" clId="{70EF9E56-B264-431E-8CF2-130F9F5FE844}" dt="2023-10-23T04:35:40.821" v="9784" actId="1076"/>
          <ac:picMkLst>
            <pc:docMk/>
            <pc:sldMk cId="891959155" sldId="539"/>
            <ac:picMk id="2" creationId="{823673C9-5DBA-4427-315D-26A7EFA06EF3}"/>
          </ac:picMkLst>
        </pc:picChg>
      </pc:sldChg>
      <pc:sldMasterChg chg="del delSldLayout">
        <pc:chgData name="Cinzia Spingola" userId="36cc62b134257db1" providerId="LiveId" clId="{70EF9E56-B264-431E-8CF2-130F9F5FE844}" dt="2023-10-22T03:13:56.762" v="183" actId="47"/>
        <pc:sldMasterMkLst>
          <pc:docMk/>
          <pc:sldMasterMk cId="829593277" sldId="2147483672"/>
        </pc:sldMasterMkLst>
        <pc:sldLayoutChg chg="del">
          <pc:chgData name="Cinzia Spingola" userId="36cc62b134257db1" providerId="LiveId" clId="{70EF9E56-B264-431E-8CF2-130F9F5FE844}" dt="2023-10-22T03:13:56.762" v="183" actId="47"/>
          <pc:sldLayoutMkLst>
            <pc:docMk/>
            <pc:sldMasterMk cId="829593277" sldId="2147483672"/>
            <pc:sldLayoutMk cId="4172196517" sldId="2147483673"/>
          </pc:sldLayoutMkLst>
        </pc:sldLayoutChg>
        <pc:sldLayoutChg chg="del">
          <pc:chgData name="Cinzia Spingola" userId="36cc62b134257db1" providerId="LiveId" clId="{70EF9E56-B264-431E-8CF2-130F9F5FE844}" dt="2023-10-22T03:13:56.762" v="183" actId="47"/>
          <pc:sldLayoutMkLst>
            <pc:docMk/>
            <pc:sldMasterMk cId="829593277" sldId="2147483672"/>
            <pc:sldLayoutMk cId="865809827" sldId="2147483674"/>
          </pc:sldLayoutMkLst>
        </pc:sldLayoutChg>
        <pc:sldLayoutChg chg="del">
          <pc:chgData name="Cinzia Spingola" userId="36cc62b134257db1" providerId="LiveId" clId="{70EF9E56-B264-431E-8CF2-130F9F5FE844}" dt="2023-10-22T03:13:56.762" v="183" actId="47"/>
          <pc:sldLayoutMkLst>
            <pc:docMk/>
            <pc:sldMasterMk cId="829593277" sldId="2147483672"/>
            <pc:sldLayoutMk cId="3491462450" sldId="2147483675"/>
          </pc:sldLayoutMkLst>
        </pc:sldLayoutChg>
        <pc:sldLayoutChg chg="del">
          <pc:chgData name="Cinzia Spingola" userId="36cc62b134257db1" providerId="LiveId" clId="{70EF9E56-B264-431E-8CF2-130F9F5FE844}" dt="2023-10-22T03:13:56.762" v="183" actId="47"/>
          <pc:sldLayoutMkLst>
            <pc:docMk/>
            <pc:sldMasterMk cId="829593277" sldId="2147483672"/>
            <pc:sldLayoutMk cId="136723647" sldId="2147483676"/>
          </pc:sldLayoutMkLst>
        </pc:sldLayoutChg>
        <pc:sldLayoutChg chg="del">
          <pc:chgData name="Cinzia Spingola" userId="36cc62b134257db1" providerId="LiveId" clId="{70EF9E56-B264-431E-8CF2-130F9F5FE844}" dt="2023-10-22T03:13:56.762" v="183" actId="47"/>
          <pc:sldLayoutMkLst>
            <pc:docMk/>
            <pc:sldMasterMk cId="829593277" sldId="2147483672"/>
            <pc:sldLayoutMk cId="1343586308" sldId="2147483677"/>
          </pc:sldLayoutMkLst>
        </pc:sldLayoutChg>
        <pc:sldLayoutChg chg="del">
          <pc:chgData name="Cinzia Spingola" userId="36cc62b134257db1" providerId="LiveId" clId="{70EF9E56-B264-431E-8CF2-130F9F5FE844}" dt="2023-10-22T03:13:56.762" v="183" actId="47"/>
          <pc:sldLayoutMkLst>
            <pc:docMk/>
            <pc:sldMasterMk cId="829593277" sldId="2147483672"/>
            <pc:sldLayoutMk cId="3988865105" sldId="2147483678"/>
          </pc:sldLayoutMkLst>
        </pc:sldLayoutChg>
        <pc:sldLayoutChg chg="del">
          <pc:chgData name="Cinzia Spingola" userId="36cc62b134257db1" providerId="LiveId" clId="{70EF9E56-B264-431E-8CF2-130F9F5FE844}" dt="2023-10-22T03:13:56.762" v="183" actId="47"/>
          <pc:sldLayoutMkLst>
            <pc:docMk/>
            <pc:sldMasterMk cId="829593277" sldId="2147483672"/>
            <pc:sldLayoutMk cId="3139887429" sldId="2147483679"/>
          </pc:sldLayoutMkLst>
        </pc:sldLayoutChg>
        <pc:sldLayoutChg chg="del">
          <pc:chgData name="Cinzia Spingola" userId="36cc62b134257db1" providerId="LiveId" clId="{70EF9E56-B264-431E-8CF2-130F9F5FE844}" dt="2023-10-22T03:13:56.762" v="183" actId="47"/>
          <pc:sldLayoutMkLst>
            <pc:docMk/>
            <pc:sldMasterMk cId="829593277" sldId="2147483672"/>
            <pc:sldLayoutMk cId="1440348796" sldId="2147483680"/>
          </pc:sldLayoutMkLst>
        </pc:sldLayoutChg>
        <pc:sldLayoutChg chg="del">
          <pc:chgData name="Cinzia Spingola" userId="36cc62b134257db1" providerId="LiveId" clId="{70EF9E56-B264-431E-8CF2-130F9F5FE844}" dt="2023-10-22T03:13:56.762" v="183" actId="47"/>
          <pc:sldLayoutMkLst>
            <pc:docMk/>
            <pc:sldMasterMk cId="829593277" sldId="2147483672"/>
            <pc:sldLayoutMk cId="742633464" sldId="2147483681"/>
          </pc:sldLayoutMkLst>
        </pc:sldLayoutChg>
        <pc:sldLayoutChg chg="del">
          <pc:chgData name="Cinzia Spingola" userId="36cc62b134257db1" providerId="LiveId" clId="{70EF9E56-B264-431E-8CF2-130F9F5FE844}" dt="2023-10-22T03:13:56.762" v="183" actId="47"/>
          <pc:sldLayoutMkLst>
            <pc:docMk/>
            <pc:sldMasterMk cId="829593277" sldId="2147483672"/>
            <pc:sldLayoutMk cId="1570649592" sldId="2147483682"/>
          </pc:sldLayoutMkLst>
        </pc:sldLayoutChg>
        <pc:sldLayoutChg chg="del">
          <pc:chgData name="Cinzia Spingola" userId="36cc62b134257db1" providerId="LiveId" clId="{70EF9E56-B264-431E-8CF2-130F9F5FE844}" dt="2023-10-22T03:13:56.762" v="183" actId="47"/>
          <pc:sldLayoutMkLst>
            <pc:docMk/>
            <pc:sldMasterMk cId="829593277" sldId="2147483672"/>
            <pc:sldLayoutMk cId="3071550916" sldId="2147483683"/>
          </pc:sldLayoutMkLst>
        </pc:sldLayoutChg>
      </pc:sldMasterChg>
      <pc:sldMasterChg chg="del delSldLayout">
        <pc:chgData name="Cinzia Spingola" userId="36cc62b134257db1" providerId="LiveId" clId="{70EF9E56-B264-431E-8CF2-130F9F5FE844}" dt="2023-10-22T18:27:09.006" v="9723" actId="2696"/>
        <pc:sldMasterMkLst>
          <pc:docMk/>
          <pc:sldMasterMk cId="2513402354" sldId="2147483684"/>
        </pc:sldMasterMkLst>
        <pc:sldLayoutChg chg="del">
          <pc:chgData name="Cinzia Spingola" userId="36cc62b134257db1" providerId="LiveId" clId="{70EF9E56-B264-431E-8CF2-130F9F5FE844}" dt="2023-10-22T18:27:09.006" v="9723" actId="2696"/>
          <pc:sldLayoutMkLst>
            <pc:docMk/>
            <pc:sldMasterMk cId="2513402354" sldId="2147483684"/>
            <pc:sldLayoutMk cId="2193686986" sldId="2147483685"/>
          </pc:sldLayoutMkLst>
        </pc:sldLayoutChg>
        <pc:sldLayoutChg chg="del">
          <pc:chgData name="Cinzia Spingola" userId="36cc62b134257db1" providerId="LiveId" clId="{70EF9E56-B264-431E-8CF2-130F9F5FE844}" dt="2023-10-22T18:27:09.006" v="9723" actId="2696"/>
          <pc:sldLayoutMkLst>
            <pc:docMk/>
            <pc:sldMasterMk cId="2513402354" sldId="2147483684"/>
            <pc:sldLayoutMk cId="4079842487" sldId="2147483686"/>
          </pc:sldLayoutMkLst>
        </pc:sldLayoutChg>
        <pc:sldLayoutChg chg="del">
          <pc:chgData name="Cinzia Spingola" userId="36cc62b134257db1" providerId="LiveId" clId="{70EF9E56-B264-431E-8CF2-130F9F5FE844}" dt="2023-10-22T18:27:09.006" v="9723" actId="2696"/>
          <pc:sldLayoutMkLst>
            <pc:docMk/>
            <pc:sldMasterMk cId="2513402354" sldId="2147483684"/>
            <pc:sldLayoutMk cId="3667448261" sldId="2147483687"/>
          </pc:sldLayoutMkLst>
        </pc:sldLayoutChg>
        <pc:sldLayoutChg chg="del">
          <pc:chgData name="Cinzia Spingola" userId="36cc62b134257db1" providerId="LiveId" clId="{70EF9E56-B264-431E-8CF2-130F9F5FE844}" dt="2023-10-22T18:27:09.006" v="9723" actId="2696"/>
          <pc:sldLayoutMkLst>
            <pc:docMk/>
            <pc:sldMasterMk cId="2513402354" sldId="2147483684"/>
            <pc:sldLayoutMk cId="1195335144" sldId="2147483688"/>
          </pc:sldLayoutMkLst>
        </pc:sldLayoutChg>
        <pc:sldLayoutChg chg="del">
          <pc:chgData name="Cinzia Spingola" userId="36cc62b134257db1" providerId="LiveId" clId="{70EF9E56-B264-431E-8CF2-130F9F5FE844}" dt="2023-10-22T18:27:09.006" v="9723" actId="2696"/>
          <pc:sldLayoutMkLst>
            <pc:docMk/>
            <pc:sldMasterMk cId="2513402354" sldId="2147483684"/>
            <pc:sldLayoutMk cId="1584991483" sldId="2147483689"/>
          </pc:sldLayoutMkLst>
        </pc:sldLayoutChg>
        <pc:sldLayoutChg chg="del">
          <pc:chgData name="Cinzia Spingola" userId="36cc62b134257db1" providerId="LiveId" clId="{70EF9E56-B264-431E-8CF2-130F9F5FE844}" dt="2023-10-22T18:27:09.006" v="9723" actId="2696"/>
          <pc:sldLayoutMkLst>
            <pc:docMk/>
            <pc:sldMasterMk cId="2513402354" sldId="2147483684"/>
            <pc:sldLayoutMk cId="4200871509" sldId="2147483690"/>
          </pc:sldLayoutMkLst>
        </pc:sldLayoutChg>
        <pc:sldLayoutChg chg="del">
          <pc:chgData name="Cinzia Spingola" userId="36cc62b134257db1" providerId="LiveId" clId="{70EF9E56-B264-431E-8CF2-130F9F5FE844}" dt="2023-10-22T18:27:09.006" v="9723" actId="2696"/>
          <pc:sldLayoutMkLst>
            <pc:docMk/>
            <pc:sldMasterMk cId="2513402354" sldId="2147483684"/>
            <pc:sldLayoutMk cId="3876437452" sldId="2147483691"/>
          </pc:sldLayoutMkLst>
        </pc:sldLayoutChg>
        <pc:sldLayoutChg chg="del">
          <pc:chgData name="Cinzia Spingola" userId="36cc62b134257db1" providerId="LiveId" clId="{70EF9E56-B264-431E-8CF2-130F9F5FE844}" dt="2023-10-22T18:27:09.006" v="9723" actId="2696"/>
          <pc:sldLayoutMkLst>
            <pc:docMk/>
            <pc:sldMasterMk cId="2513402354" sldId="2147483684"/>
            <pc:sldLayoutMk cId="2359376634" sldId="2147483692"/>
          </pc:sldLayoutMkLst>
        </pc:sldLayoutChg>
        <pc:sldLayoutChg chg="del">
          <pc:chgData name="Cinzia Spingola" userId="36cc62b134257db1" providerId="LiveId" clId="{70EF9E56-B264-431E-8CF2-130F9F5FE844}" dt="2023-10-22T18:27:09.006" v="9723" actId="2696"/>
          <pc:sldLayoutMkLst>
            <pc:docMk/>
            <pc:sldMasterMk cId="2513402354" sldId="2147483684"/>
            <pc:sldLayoutMk cId="3259605122" sldId="2147483693"/>
          </pc:sldLayoutMkLst>
        </pc:sldLayoutChg>
        <pc:sldLayoutChg chg="del">
          <pc:chgData name="Cinzia Spingola" userId="36cc62b134257db1" providerId="LiveId" clId="{70EF9E56-B264-431E-8CF2-130F9F5FE844}" dt="2023-10-22T18:27:09.006" v="9723" actId="2696"/>
          <pc:sldLayoutMkLst>
            <pc:docMk/>
            <pc:sldMasterMk cId="2513402354" sldId="2147483684"/>
            <pc:sldLayoutMk cId="1751617439" sldId="2147483694"/>
          </pc:sldLayoutMkLst>
        </pc:sldLayoutChg>
        <pc:sldLayoutChg chg="del">
          <pc:chgData name="Cinzia Spingola" userId="36cc62b134257db1" providerId="LiveId" clId="{70EF9E56-B264-431E-8CF2-130F9F5FE844}" dt="2023-10-22T18:27:09.006" v="9723" actId="2696"/>
          <pc:sldLayoutMkLst>
            <pc:docMk/>
            <pc:sldMasterMk cId="2513402354" sldId="2147483684"/>
            <pc:sldLayoutMk cId="3616869224" sldId="2147483695"/>
          </pc:sldLayoutMkLst>
        </pc:sldLayoutChg>
      </pc:sldMasterChg>
      <pc:sldMasterChg chg="del delSldLayout">
        <pc:chgData name="Cinzia Spingola" userId="36cc62b134257db1" providerId="LiveId" clId="{70EF9E56-B264-431E-8CF2-130F9F5FE844}" dt="2023-10-22T13:31:16.824" v="9220" actId="2696"/>
        <pc:sldMasterMkLst>
          <pc:docMk/>
          <pc:sldMasterMk cId="4269470730" sldId="2147483684"/>
        </pc:sldMasterMkLst>
        <pc:sldLayoutChg chg="del">
          <pc:chgData name="Cinzia Spingola" userId="36cc62b134257db1" providerId="LiveId" clId="{70EF9E56-B264-431E-8CF2-130F9F5FE844}" dt="2023-10-22T13:31:16.824" v="9220" actId="2696"/>
          <pc:sldLayoutMkLst>
            <pc:docMk/>
            <pc:sldMasterMk cId="4269470730" sldId="2147483684"/>
            <pc:sldLayoutMk cId="1105480650" sldId="2147483685"/>
          </pc:sldLayoutMkLst>
        </pc:sldLayoutChg>
        <pc:sldLayoutChg chg="del">
          <pc:chgData name="Cinzia Spingola" userId="36cc62b134257db1" providerId="LiveId" clId="{70EF9E56-B264-431E-8CF2-130F9F5FE844}" dt="2023-10-22T13:31:16.824" v="9220" actId="2696"/>
          <pc:sldLayoutMkLst>
            <pc:docMk/>
            <pc:sldMasterMk cId="4269470730" sldId="2147483684"/>
            <pc:sldLayoutMk cId="1152678451" sldId="2147483686"/>
          </pc:sldLayoutMkLst>
        </pc:sldLayoutChg>
        <pc:sldLayoutChg chg="del">
          <pc:chgData name="Cinzia Spingola" userId="36cc62b134257db1" providerId="LiveId" clId="{70EF9E56-B264-431E-8CF2-130F9F5FE844}" dt="2023-10-22T13:31:16.824" v="9220" actId="2696"/>
          <pc:sldLayoutMkLst>
            <pc:docMk/>
            <pc:sldMasterMk cId="4269470730" sldId="2147483684"/>
            <pc:sldLayoutMk cId="351507299" sldId="2147483687"/>
          </pc:sldLayoutMkLst>
        </pc:sldLayoutChg>
        <pc:sldLayoutChg chg="del">
          <pc:chgData name="Cinzia Spingola" userId="36cc62b134257db1" providerId="LiveId" clId="{70EF9E56-B264-431E-8CF2-130F9F5FE844}" dt="2023-10-22T13:31:16.824" v="9220" actId="2696"/>
          <pc:sldLayoutMkLst>
            <pc:docMk/>
            <pc:sldMasterMk cId="4269470730" sldId="2147483684"/>
            <pc:sldLayoutMk cId="3356730660" sldId="2147483688"/>
          </pc:sldLayoutMkLst>
        </pc:sldLayoutChg>
        <pc:sldLayoutChg chg="del">
          <pc:chgData name="Cinzia Spingola" userId="36cc62b134257db1" providerId="LiveId" clId="{70EF9E56-B264-431E-8CF2-130F9F5FE844}" dt="2023-10-22T13:31:16.824" v="9220" actId="2696"/>
          <pc:sldLayoutMkLst>
            <pc:docMk/>
            <pc:sldMasterMk cId="4269470730" sldId="2147483684"/>
            <pc:sldLayoutMk cId="2566866175" sldId="2147483689"/>
          </pc:sldLayoutMkLst>
        </pc:sldLayoutChg>
        <pc:sldLayoutChg chg="del">
          <pc:chgData name="Cinzia Spingola" userId="36cc62b134257db1" providerId="LiveId" clId="{70EF9E56-B264-431E-8CF2-130F9F5FE844}" dt="2023-10-22T13:31:16.824" v="9220" actId="2696"/>
          <pc:sldLayoutMkLst>
            <pc:docMk/>
            <pc:sldMasterMk cId="4269470730" sldId="2147483684"/>
            <pc:sldLayoutMk cId="671569386" sldId="2147483690"/>
          </pc:sldLayoutMkLst>
        </pc:sldLayoutChg>
        <pc:sldLayoutChg chg="del">
          <pc:chgData name="Cinzia Spingola" userId="36cc62b134257db1" providerId="LiveId" clId="{70EF9E56-B264-431E-8CF2-130F9F5FE844}" dt="2023-10-22T13:31:16.824" v="9220" actId="2696"/>
          <pc:sldLayoutMkLst>
            <pc:docMk/>
            <pc:sldMasterMk cId="4269470730" sldId="2147483684"/>
            <pc:sldLayoutMk cId="1252926361" sldId="2147483691"/>
          </pc:sldLayoutMkLst>
        </pc:sldLayoutChg>
        <pc:sldLayoutChg chg="del">
          <pc:chgData name="Cinzia Spingola" userId="36cc62b134257db1" providerId="LiveId" clId="{70EF9E56-B264-431E-8CF2-130F9F5FE844}" dt="2023-10-22T13:31:16.824" v="9220" actId="2696"/>
          <pc:sldLayoutMkLst>
            <pc:docMk/>
            <pc:sldMasterMk cId="4269470730" sldId="2147483684"/>
            <pc:sldLayoutMk cId="2505825" sldId="2147483692"/>
          </pc:sldLayoutMkLst>
        </pc:sldLayoutChg>
        <pc:sldLayoutChg chg="del">
          <pc:chgData name="Cinzia Spingola" userId="36cc62b134257db1" providerId="LiveId" clId="{70EF9E56-B264-431E-8CF2-130F9F5FE844}" dt="2023-10-22T13:31:16.824" v="9220" actId="2696"/>
          <pc:sldLayoutMkLst>
            <pc:docMk/>
            <pc:sldMasterMk cId="4269470730" sldId="2147483684"/>
            <pc:sldLayoutMk cId="587527102" sldId="2147483693"/>
          </pc:sldLayoutMkLst>
        </pc:sldLayoutChg>
        <pc:sldLayoutChg chg="del">
          <pc:chgData name="Cinzia Spingola" userId="36cc62b134257db1" providerId="LiveId" clId="{70EF9E56-B264-431E-8CF2-130F9F5FE844}" dt="2023-10-22T13:31:16.824" v="9220" actId="2696"/>
          <pc:sldLayoutMkLst>
            <pc:docMk/>
            <pc:sldMasterMk cId="4269470730" sldId="2147483684"/>
            <pc:sldLayoutMk cId="2472469125" sldId="2147483694"/>
          </pc:sldLayoutMkLst>
        </pc:sldLayoutChg>
        <pc:sldLayoutChg chg="del">
          <pc:chgData name="Cinzia Spingola" userId="36cc62b134257db1" providerId="LiveId" clId="{70EF9E56-B264-431E-8CF2-130F9F5FE844}" dt="2023-10-22T13:31:16.824" v="9220" actId="2696"/>
          <pc:sldLayoutMkLst>
            <pc:docMk/>
            <pc:sldMasterMk cId="4269470730" sldId="2147483684"/>
            <pc:sldLayoutMk cId="2730428832" sldId="2147483695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163AF4-BFFF-433E-A7AA-63CDA8B5F6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76D6B7A-9C6B-41B1-977E-E138C5D18E8E}">
      <dgm:prSet phldrT="[Testo]" custT="1"/>
      <dgm:spPr/>
      <dgm:t>
        <a:bodyPr/>
        <a:lstStyle/>
        <a:p>
          <a:pPr algn="ctr"/>
          <a:r>
            <a:rPr lang="it-IT" sz="4000" b="1" dirty="0">
              <a:solidFill>
                <a:srgbClr val="002060"/>
              </a:solidFill>
            </a:rPr>
            <a:t>Docente di Materie letterarie nella scuola secondaria di II grado fino al 2018 </a:t>
          </a:r>
        </a:p>
        <a:p>
          <a:pPr algn="ctr"/>
          <a:r>
            <a:rPr lang="it-IT" sz="4000" b="1" dirty="0">
              <a:solidFill>
                <a:srgbClr val="002060"/>
              </a:solidFill>
            </a:rPr>
            <a:t>Si occupa di formazione dei docenti e di progetti culturali.</a:t>
          </a:r>
        </a:p>
      </dgm:t>
    </dgm:pt>
    <dgm:pt modelId="{1D31404B-2DEB-4827-8330-7551C0F92D6A}" type="parTrans" cxnId="{D45ED38E-880B-45E9-A996-B7A9BB29178E}">
      <dgm:prSet/>
      <dgm:spPr/>
      <dgm:t>
        <a:bodyPr/>
        <a:lstStyle/>
        <a:p>
          <a:endParaRPr lang="it-IT"/>
        </a:p>
      </dgm:t>
    </dgm:pt>
    <dgm:pt modelId="{D311BB3C-5BC1-4165-931D-73459882F12B}" type="sibTrans" cxnId="{D45ED38E-880B-45E9-A996-B7A9BB29178E}">
      <dgm:prSet/>
      <dgm:spPr/>
      <dgm:t>
        <a:bodyPr/>
        <a:lstStyle/>
        <a:p>
          <a:endParaRPr lang="it-IT"/>
        </a:p>
      </dgm:t>
    </dgm:pt>
    <dgm:pt modelId="{519FFD48-1D1C-4546-91C1-C4DDEEEE1D4C}">
      <dgm:prSet custT="1"/>
      <dgm:spPr/>
      <dgm:t>
        <a:bodyPr/>
        <a:lstStyle/>
        <a:p>
          <a:pPr algn="ctr">
            <a:spcAft>
              <a:spcPts val="600"/>
            </a:spcAft>
          </a:pPr>
          <a:r>
            <a:rPr lang="it-IT" sz="4800" b="1" dirty="0">
              <a:solidFill>
                <a:srgbClr val="C00000"/>
              </a:solidFill>
            </a:rPr>
            <a:t>È scrittrice, saggista e poetessa.</a:t>
          </a:r>
        </a:p>
      </dgm:t>
    </dgm:pt>
    <dgm:pt modelId="{8B6FC2BA-5DE8-4231-A5AB-54ECA2E8F0F1}" type="parTrans" cxnId="{E457B60D-A5E1-4BCB-A5A6-E6718D3168F6}">
      <dgm:prSet/>
      <dgm:spPr/>
      <dgm:t>
        <a:bodyPr/>
        <a:lstStyle/>
        <a:p>
          <a:endParaRPr lang="it-IT"/>
        </a:p>
      </dgm:t>
    </dgm:pt>
    <dgm:pt modelId="{F7E41E1F-9699-4AE6-A0F1-C2D0C7343895}" type="sibTrans" cxnId="{E457B60D-A5E1-4BCB-A5A6-E6718D3168F6}">
      <dgm:prSet/>
      <dgm:spPr/>
      <dgm:t>
        <a:bodyPr/>
        <a:lstStyle/>
        <a:p>
          <a:endParaRPr lang="it-IT"/>
        </a:p>
      </dgm:t>
    </dgm:pt>
    <dgm:pt modelId="{E95412A2-CDE1-4C06-8B1C-E3D21ED2C7A3}" type="pres">
      <dgm:prSet presAssocID="{69163AF4-BFFF-433E-A7AA-63CDA8B5F611}" presName="linear" presStyleCnt="0">
        <dgm:presLayoutVars>
          <dgm:animLvl val="lvl"/>
          <dgm:resizeHandles val="exact"/>
        </dgm:presLayoutVars>
      </dgm:prSet>
      <dgm:spPr/>
    </dgm:pt>
    <dgm:pt modelId="{8C5B88C7-5A9D-4C89-9D92-3A7A675CFB72}" type="pres">
      <dgm:prSet presAssocID="{376D6B7A-9C6B-41B1-977E-E138C5D18E8E}" presName="parentText" presStyleLbl="node1" presStyleIdx="0" presStyleCnt="2" custScaleX="99632" custScaleY="142937" custLinFactY="-8527" custLinFactNeighborY="-100000">
        <dgm:presLayoutVars>
          <dgm:chMax val="0"/>
          <dgm:bulletEnabled val="1"/>
        </dgm:presLayoutVars>
      </dgm:prSet>
      <dgm:spPr/>
    </dgm:pt>
    <dgm:pt modelId="{58DFE5FC-4335-4294-9B81-C99DA54E1371}" type="pres">
      <dgm:prSet presAssocID="{D311BB3C-5BC1-4165-931D-73459882F12B}" presName="spacer" presStyleCnt="0"/>
      <dgm:spPr/>
    </dgm:pt>
    <dgm:pt modelId="{73BB44E0-4329-44A1-AA7C-508A848BED7A}" type="pres">
      <dgm:prSet presAssocID="{519FFD48-1D1C-4546-91C1-C4DDEEEE1D4C}" presName="parentText" presStyleLbl="node1" presStyleIdx="1" presStyleCnt="2" custScaleY="112421" custLinFactY="-2574" custLinFactNeighborY="-100000">
        <dgm:presLayoutVars>
          <dgm:chMax val="0"/>
          <dgm:bulletEnabled val="1"/>
        </dgm:presLayoutVars>
      </dgm:prSet>
      <dgm:spPr/>
    </dgm:pt>
  </dgm:ptLst>
  <dgm:cxnLst>
    <dgm:cxn modelId="{E457B60D-A5E1-4BCB-A5A6-E6718D3168F6}" srcId="{69163AF4-BFFF-433E-A7AA-63CDA8B5F611}" destId="{519FFD48-1D1C-4546-91C1-C4DDEEEE1D4C}" srcOrd="1" destOrd="0" parTransId="{8B6FC2BA-5DE8-4231-A5AB-54ECA2E8F0F1}" sibTransId="{F7E41E1F-9699-4AE6-A0F1-C2D0C7343895}"/>
    <dgm:cxn modelId="{C30A552D-614F-447C-A4A3-39BC670B4A1E}" type="presOf" srcId="{519FFD48-1D1C-4546-91C1-C4DDEEEE1D4C}" destId="{73BB44E0-4329-44A1-AA7C-508A848BED7A}" srcOrd="0" destOrd="0" presId="urn:microsoft.com/office/officeart/2005/8/layout/vList2"/>
    <dgm:cxn modelId="{9B30DB4D-CE14-4164-8BBE-105BC47EFEF2}" type="presOf" srcId="{376D6B7A-9C6B-41B1-977E-E138C5D18E8E}" destId="{8C5B88C7-5A9D-4C89-9D92-3A7A675CFB72}" srcOrd="0" destOrd="0" presId="urn:microsoft.com/office/officeart/2005/8/layout/vList2"/>
    <dgm:cxn modelId="{D45ED38E-880B-45E9-A996-B7A9BB29178E}" srcId="{69163AF4-BFFF-433E-A7AA-63CDA8B5F611}" destId="{376D6B7A-9C6B-41B1-977E-E138C5D18E8E}" srcOrd="0" destOrd="0" parTransId="{1D31404B-2DEB-4827-8330-7551C0F92D6A}" sibTransId="{D311BB3C-5BC1-4165-931D-73459882F12B}"/>
    <dgm:cxn modelId="{F8CAEADB-8A8F-4F10-ABE4-8A121E6A65F9}" type="presOf" srcId="{69163AF4-BFFF-433E-A7AA-63CDA8B5F611}" destId="{E95412A2-CDE1-4C06-8B1C-E3D21ED2C7A3}" srcOrd="0" destOrd="0" presId="urn:microsoft.com/office/officeart/2005/8/layout/vList2"/>
    <dgm:cxn modelId="{027F7945-89B4-4611-9403-44FD763EEF9B}" type="presParOf" srcId="{E95412A2-CDE1-4C06-8B1C-E3D21ED2C7A3}" destId="{8C5B88C7-5A9D-4C89-9D92-3A7A675CFB72}" srcOrd="0" destOrd="0" presId="urn:microsoft.com/office/officeart/2005/8/layout/vList2"/>
    <dgm:cxn modelId="{0BD0F1F8-11A4-45A3-9CAA-0CE033738F2C}" type="presParOf" srcId="{E95412A2-CDE1-4C06-8B1C-E3D21ED2C7A3}" destId="{58DFE5FC-4335-4294-9B81-C99DA54E1371}" srcOrd="1" destOrd="0" presId="urn:microsoft.com/office/officeart/2005/8/layout/vList2"/>
    <dgm:cxn modelId="{9F20A099-FA01-413D-9FA7-7D09FB18ECC1}" type="presParOf" srcId="{E95412A2-CDE1-4C06-8B1C-E3D21ED2C7A3}" destId="{73BB44E0-4329-44A1-AA7C-508A848BED7A}" srcOrd="2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B88C7-5A9D-4C89-9D92-3A7A675CFB72}">
      <dsp:nvSpPr>
        <dsp:cNvPr id="0" name=""/>
        <dsp:cNvSpPr/>
      </dsp:nvSpPr>
      <dsp:spPr>
        <a:xfrm>
          <a:off x="31820" y="167018"/>
          <a:ext cx="8599096" cy="3405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b="1" kern="1200" dirty="0">
              <a:solidFill>
                <a:srgbClr val="002060"/>
              </a:solidFill>
            </a:rPr>
            <a:t>Docente di Materie letterarie nella scuola secondaria di II grado fino al 2018 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b="1" kern="1200" dirty="0">
              <a:solidFill>
                <a:srgbClr val="002060"/>
              </a:solidFill>
            </a:rPr>
            <a:t>Si occupa di formazione dei docenti e di progetti culturali.</a:t>
          </a:r>
        </a:p>
      </dsp:txBody>
      <dsp:txXfrm>
        <a:off x="198070" y="333268"/>
        <a:ext cx="8266596" cy="3073150"/>
      </dsp:txXfrm>
    </dsp:sp>
    <dsp:sp modelId="{73BB44E0-4329-44A1-AA7C-508A848BED7A}">
      <dsp:nvSpPr>
        <dsp:cNvPr id="0" name=""/>
        <dsp:cNvSpPr/>
      </dsp:nvSpPr>
      <dsp:spPr>
        <a:xfrm>
          <a:off x="0" y="3725643"/>
          <a:ext cx="8662737" cy="26785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it-IT" sz="4800" b="1" kern="1200" dirty="0">
              <a:solidFill>
                <a:srgbClr val="C00000"/>
              </a:solidFill>
            </a:rPr>
            <a:t>È scrittrice, saggista e poetessa.</a:t>
          </a:r>
        </a:p>
      </dsp:txBody>
      <dsp:txXfrm>
        <a:off x="130757" y="3856400"/>
        <a:ext cx="8401223" cy="2417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E6C7B-B613-4313-B37E-B0D4383D9BD2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0B0B9-80AE-416C-B254-50BEFA0DD1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8503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0B0B9-80AE-416C-B254-50BEFA0DD1A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933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0B0B9-80AE-416C-B254-50BEFA0DD1A0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0809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0B0B9-80AE-416C-B254-50BEFA0DD1A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199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0B0B9-80AE-416C-B254-50BEFA0DD1A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728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0B0B9-80AE-416C-B254-50BEFA0DD1A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815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0B0B9-80AE-416C-B254-50BEFA0DD1A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0294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0B0B9-80AE-416C-B254-50BEFA0DD1A0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7665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0B0B9-80AE-416C-B254-50BEFA0DD1A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439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0B0B9-80AE-416C-B254-50BEFA0DD1A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038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0B0B9-80AE-416C-B254-50BEFA0DD1A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862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89EF-87A2-48E4-951C-720A6BF51891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95C5-E8C3-472E-BA1A-3E2F6C1545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808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89EF-87A2-48E4-951C-720A6BF51891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95C5-E8C3-472E-BA1A-3E2F6C1545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0019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89EF-87A2-48E4-951C-720A6BF51891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95C5-E8C3-472E-BA1A-3E2F6C1545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953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47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13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87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60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18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32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54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1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89EF-87A2-48E4-951C-720A6BF51891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95C5-E8C3-472E-BA1A-3E2F6C1545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9729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19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41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83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10FC19-ED71-4862-9893-AE2B929D8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22A1B5C-0FC9-4AE4-A660-D1325A473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6B76B4-E502-4572-AE9F-6BB4601B9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DB04-CA87-40CD-8FF2-F1D5684B3BAA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444C9D-4DB0-400D-9BBE-1B4A11FFD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7D6FAC-CEA7-4C58-BF0B-4F05B322B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B537-AFB8-479D-9C35-411D17280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2444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E3673D-5A29-42C0-92D8-A6E2511C9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460169-34A8-4E09-AB83-2504F2E1C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9A0EB2-76F4-4C24-81A7-1E7284230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DB04-CA87-40CD-8FF2-F1D5684B3BAA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A7261A-4D30-45D4-908E-839BDD018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A561F2-1152-4CFE-A94F-D15B47C4C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B537-AFB8-479D-9C35-411D17280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9472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395CED-4FF0-400D-BF82-453F61882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DBFB64-67C5-4E39-A4EF-346121A20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C0C1BA-92DE-471A-B74B-65DBCB6A8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DB04-CA87-40CD-8FF2-F1D5684B3BAA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B06217-CB41-4676-93E5-60478F8D9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79EE49-61D5-4D5F-94BB-5E1931FE9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B537-AFB8-479D-9C35-411D17280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0151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757B1E-9066-4363-BC91-48C6AF7A0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B6C30E-EAF5-4A45-B958-79F078F526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37F6E5C-C485-4E48-8DFC-D10808934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4178DDE-A810-4C0F-ABDE-5481C9F5F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DB04-CA87-40CD-8FF2-F1D5684B3BAA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E02A60E-1B61-4CC2-809F-158181374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6607038-239F-4CD4-811A-566B1CCB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B537-AFB8-479D-9C35-411D17280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116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1576FE-A0C3-4B55-861E-31AA8066C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9A38DBB-9240-4D90-BFB1-D7140DFD8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70DB7F0-4C3A-4445-AF24-D8DCEAE53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AED2953-5A79-47A4-B99D-119F144AA8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51503BC-BB92-4498-BC4E-D948ADF295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5CEE6E5-E087-4399-91E4-6D372BED7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DB04-CA87-40CD-8FF2-F1D5684B3BAA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58EF705-9F99-4F13-8538-1AD3EA698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77230E5-98E6-42D9-85D9-ECDF75722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B537-AFB8-479D-9C35-411D17280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0242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FA6144-4D4C-479C-B78E-3DCB7576C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2FAD2DD-EAD4-4DFF-8805-A01EF9AE3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DB04-CA87-40CD-8FF2-F1D5684B3BAA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1A38DD3-F175-49A0-BAD4-88243970C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9CD95D7-E2D5-4AC6-BB66-ED90C43B0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B537-AFB8-479D-9C35-411D17280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8091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F335EA2-FAB5-4612-BE43-73ECA8463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DB04-CA87-40CD-8FF2-F1D5684B3BAA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8322576-1013-44FF-A054-C1CB415E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C5D597E-04F5-4C39-ACE9-5BC255073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B537-AFB8-479D-9C35-411D17280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769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89EF-87A2-48E4-951C-720A6BF51891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95C5-E8C3-472E-BA1A-3E2F6C1545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36273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A2FD96-2B48-4649-B4EF-C683FBAB4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98FD33-F2A5-4502-AF4D-9040EF7C5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A89C0C9-E427-49FD-92E6-4EEF182A4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F6271E2-5B4C-42DE-8FDC-1F91E102B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DB04-CA87-40CD-8FF2-F1D5684B3BAA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AC65686-9138-4EDD-90EC-562B14338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5581C29-3B75-4AE1-A627-C1859FF9A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B537-AFB8-479D-9C35-411D17280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12356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1037FD-0582-4890-8F11-F14073188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71977D0-C1FE-405E-84DB-671908AE4C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B1B0882-1D4E-42B0-BA44-0936E0BE2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A1D8D7D-53EC-437F-97EF-4DAC8CD70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DB04-CA87-40CD-8FF2-F1D5684B3BAA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3E325EF-4EF4-4194-B298-FD32E6529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3347CC1-57CA-4780-A7C5-4EA108AB5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B537-AFB8-479D-9C35-411D17280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733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E1EF3A-76B1-4E05-9E05-E2CED324F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D88C722-5F75-49F2-AB33-1701AA501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D4D94E-8930-40E4-B89A-AC0DF3622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DB04-CA87-40CD-8FF2-F1D5684B3BAA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F8C54C-3CAC-4A0F-A475-942167369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CEC566-AB9B-49B8-87AB-50AB98FE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B537-AFB8-479D-9C35-411D17280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5013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A8EF686-4FAE-4182-A386-C7C0A6FC7F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0F005BB-C111-49E4-823D-FCF74FB896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01C937-9C43-45EA-9289-8D10CCFA2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DB04-CA87-40CD-8FF2-F1D5684B3BAA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7069AD-5477-4285-934D-CC7E5CDED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352177-A36B-4872-A61D-E1429DE50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B537-AFB8-479D-9C35-411D17280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97966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4A33-7A6D-4313-A5FF-017867537E72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AF50-B307-4A41-9AC7-1AEC6F882B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35596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4A33-7A6D-4313-A5FF-017867537E72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AF50-B307-4A41-9AC7-1AEC6F882B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68424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4A33-7A6D-4313-A5FF-017867537E72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AF50-B307-4A41-9AC7-1AEC6F882B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26390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4A33-7A6D-4313-A5FF-017867537E72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AF50-B307-4A41-9AC7-1AEC6F882B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37507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4A33-7A6D-4313-A5FF-017867537E72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AF50-B307-4A41-9AC7-1AEC6F882B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3541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4A33-7A6D-4313-A5FF-017867537E72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AF50-B307-4A41-9AC7-1AEC6F882B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2049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89EF-87A2-48E4-951C-720A6BF51891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95C5-E8C3-472E-BA1A-3E2F6C1545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89521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4A33-7A6D-4313-A5FF-017867537E72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AF50-B307-4A41-9AC7-1AEC6F882B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3518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4A33-7A6D-4313-A5FF-017867537E72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AF50-B307-4A41-9AC7-1AEC6F882B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00845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4A33-7A6D-4313-A5FF-017867537E72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AF50-B307-4A41-9AC7-1AEC6F882B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7251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4A33-7A6D-4313-A5FF-017867537E72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AF50-B307-4A41-9AC7-1AEC6F882B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96793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4A33-7A6D-4313-A5FF-017867537E72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AF50-B307-4A41-9AC7-1AEC6F882B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164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89EF-87A2-48E4-951C-720A6BF51891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95C5-E8C3-472E-BA1A-3E2F6C1545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2871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89EF-87A2-48E4-951C-720A6BF51891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95C5-E8C3-472E-BA1A-3E2F6C1545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82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89EF-87A2-48E4-951C-720A6BF51891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95C5-E8C3-472E-BA1A-3E2F6C1545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336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89EF-87A2-48E4-951C-720A6BF51891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95C5-E8C3-472E-BA1A-3E2F6C1545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620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89EF-87A2-48E4-951C-720A6BF51891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95C5-E8C3-472E-BA1A-3E2F6C1545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699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DD89EF-87A2-48E4-951C-720A6BF51891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C95E95C5-E8C3-472E-BA1A-3E2F6C1545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576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16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711AC6E-ECC3-4517-B1B3-16AE19335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708B0B-B221-4724-B9FE-20F7CAF20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7ED6DB-B8C2-451A-9BD6-1E5579DC6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8DB04-CA87-40CD-8FF2-F1D5684B3BAA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FEB406-7DF7-4D50-A24B-7794F8C28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B11C15-5D3D-4BBE-8D05-07D33D8B8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4B537-AFB8-479D-9C35-411D17280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27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34A33-7A6D-4313-A5FF-017867537E72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8AF50-B307-4A41-9AC7-1AEC6F882B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563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hyperlink" Target="https://www.scientificast.it/il-sole-puo-stare-acces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youtube.com/watch?v=EJRUqRekBr0" TargetMode="Externa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mydbook.giuntitvp.it/app/books/GIPR_P1870126M/html/18" TargetMode="Externa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mastramucci.it/e_lets_tal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Picture 3" descr="Matite colorate all'interno di un astuccio su un tavolo di legno">
            <a:extLst>
              <a:ext uri="{FF2B5EF4-FFF2-40B4-BE49-F238E27FC236}">
                <a16:creationId xmlns:a16="http://schemas.microsoft.com/office/drawing/2014/main" id="{14C178E9-0541-A1F2-9180-4CB7C2C3AB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15250" y="0"/>
            <a:ext cx="12191980" cy="6858001"/>
          </a:xfrm>
          <a:custGeom>
            <a:avLst/>
            <a:gdLst/>
            <a:ahLst/>
            <a:cxnLst/>
            <a:rect l="l" t="t" r="r" b="b"/>
            <a:pathLst>
              <a:path w="12191999" h="6857999"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4628129" y="6857999"/>
                </a:lnTo>
                <a:lnTo>
                  <a:pt x="4734519" y="6819371"/>
                </a:lnTo>
                <a:cubicBezTo>
                  <a:pt x="4938119" y="6741181"/>
                  <a:pt x="5132935" y="6652933"/>
                  <a:pt x="5315781" y="6551721"/>
                </a:cubicBezTo>
                <a:cubicBezTo>
                  <a:pt x="6619811" y="5830059"/>
                  <a:pt x="6364610" y="4934281"/>
                  <a:pt x="6058656" y="3948664"/>
                </a:cubicBezTo>
                <a:cubicBezTo>
                  <a:pt x="5601502" y="2476708"/>
                  <a:pt x="4958009" y="1222984"/>
                  <a:pt x="2540911" y="827627"/>
                </a:cubicBezTo>
                <a:cubicBezTo>
                  <a:pt x="1760946" y="699982"/>
                  <a:pt x="986522" y="591203"/>
                  <a:pt x="238021" y="541759"/>
                </a:cubicBezTo>
                <a:lnTo>
                  <a:pt x="0" y="529223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B2B1500-BB55-471C-8A9E-67288297E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045E22C-A99D-41BB-AF14-EF1B1E74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525"/>
            <a:ext cx="6130391" cy="67214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B16841F-7B5E-A3A9-785F-37CDE3CE6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0800" y="284161"/>
            <a:ext cx="5455920" cy="2286000"/>
          </a:xfrm>
        </p:spPr>
        <p:txBody>
          <a:bodyPr>
            <a:normAutofit/>
          </a:bodyPr>
          <a:lstStyle/>
          <a:p>
            <a:pPr algn="l"/>
            <a:r>
              <a:rPr lang="it-IT" sz="4800" b="1" dirty="0"/>
              <a:t>Norma Stramucci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55F278A-DC14-CE05-D86E-AEF93E3EFA89}"/>
              </a:ext>
            </a:extLst>
          </p:cNvPr>
          <p:cNvSpPr txBox="1"/>
          <p:nvPr/>
        </p:nvSpPr>
        <p:spPr>
          <a:xfrm>
            <a:off x="-175158" y="2924770"/>
            <a:ext cx="611124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4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Poesia/poesie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4400" b="1" i="1" dirty="0">
              <a:solidFill>
                <a:srgbClr val="FFFFFF"/>
              </a:solidFill>
              <a:effectLst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Treviso, </a:t>
            </a:r>
            <a:r>
              <a:rPr lang="it-IT" sz="2400" b="1" dirty="0">
                <a:solidFill>
                  <a:srgbClr val="FFFFFF"/>
                </a:solidFill>
                <a:latin typeface="Avenir Next LT Pro"/>
              </a:rPr>
              <a:t>28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ottobre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757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FB25EE4-8813-43E2-9241-166A2AC64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8855"/>
            <a:ext cx="3651716" cy="5438727"/>
          </a:xfr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0B13C24C-01FE-4B8B-B0B8-B0D59875E99D}"/>
              </a:ext>
            </a:extLst>
          </p:cNvPr>
          <p:cNvSpPr/>
          <p:nvPr/>
        </p:nvSpPr>
        <p:spPr>
          <a:xfrm>
            <a:off x="3784209" y="596313"/>
            <a:ext cx="8407791" cy="58785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90170" marR="359410" algn="just">
              <a:spcAft>
                <a:spcPts val="0"/>
              </a:spcAft>
            </a:pPr>
            <a:r>
              <a:rPr lang="it-IT" sz="3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poesia è sempre per me stata misura, controllo del verso e del sentimento.</a:t>
            </a:r>
            <a:endParaRPr lang="it-IT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marR="359410" algn="just">
              <a:spcAft>
                <a:spcPts val="0"/>
              </a:spcAft>
            </a:pPr>
            <a:r>
              <a:rPr lang="it-IT" sz="3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 ignoravo cosa fosse il dolore e che il dolore non ha misura, non ha controllo. Nel dolore non si può che scrivere ciò che il dolore detta, e non si riesce ad essere razionali. Così è nato questo sproloquio.</a:t>
            </a:r>
            <a:endParaRPr lang="it-IT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marR="359410" algn="just">
              <a:spcAft>
                <a:spcPts val="0"/>
              </a:spcAft>
            </a:pPr>
            <a:r>
              <a:rPr lang="it-IT" sz="3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futuro, forse, se e quando avrò imparato a convivere con la parte di me che oggi solo il dolore conosce, tornerò alla misura, al controllo del verso e del sentimento. </a:t>
            </a:r>
          </a:p>
          <a:p>
            <a:pPr marL="90170" marR="359410" algn="r">
              <a:spcAft>
                <a:spcPts val="0"/>
              </a:spcAft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4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 LADRO. Sproloquio, 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Luna, Ancona 2016, p. 3)</a:t>
            </a:r>
            <a:endParaRPr lang="it-IT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346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94BE718-56BA-4555-B880-8497742E6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01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71F825-A3B9-4015-A4BA-3B904C61B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4367" y="1313033"/>
            <a:ext cx="4228495" cy="423193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5D8E166-E5CF-5E64-E85B-A73E9119D371}"/>
              </a:ext>
            </a:extLst>
          </p:cNvPr>
          <p:cNvSpPr txBox="1"/>
          <p:nvPr/>
        </p:nvSpPr>
        <p:spPr>
          <a:xfrm>
            <a:off x="0" y="0"/>
            <a:ext cx="12298680" cy="65556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3000" dirty="0">
                <a:solidFill>
                  <a:schemeClr val="bg1"/>
                </a:solidFill>
              </a:rPr>
              <a:t>Era casa il </a:t>
            </a:r>
            <a:r>
              <a:rPr lang="it-IT" sz="3000" b="1" dirty="0">
                <a:solidFill>
                  <a:schemeClr val="bg1"/>
                </a:solidFill>
              </a:rPr>
              <a:t>16 agosto </a:t>
            </a:r>
            <a:r>
              <a:rPr lang="it-IT" sz="3000" dirty="0">
                <a:solidFill>
                  <a:schemeClr val="bg1"/>
                </a:solidFill>
              </a:rPr>
              <a:t>tutti insieme a cena la mia bella famiglia padre madre </a:t>
            </a:r>
          </a:p>
          <a:p>
            <a:r>
              <a:rPr lang="it-IT" sz="3000" dirty="0">
                <a:solidFill>
                  <a:schemeClr val="bg1"/>
                </a:solidFill>
              </a:rPr>
              <a:t>il figlio mio, mia figlia e la sua piccola in pancia e il suo bel Babbo, l'altro figlio.</a:t>
            </a:r>
          </a:p>
          <a:p>
            <a:r>
              <a:rPr lang="it-IT" sz="3000" dirty="0">
                <a:solidFill>
                  <a:schemeClr val="bg1"/>
                </a:solidFill>
              </a:rPr>
              <a:t>E adesso il figlio mio che adesso è il figlio mio preferito </a:t>
            </a:r>
          </a:p>
          <a:p>
            <a:r>
              <a:rPr lang="it-IT" sz="3000" dirty="0">
                <a:solidFill>
                  <a:schemeClr val="bg1"/>
                </a:solidFill>
              </a:rPr>
              <a:t>e prima no prima erano uguali ma adesso è il figlio mio preferito</a:t>
            </a:r>
          </a:p>
          <a:p>
            <a:r>
              <a:rPr lang="it-IT" sz="3000" dirty="0">
                <a:solidFill>
                  <a:schemeClr val="bg1"/>
                </a:solidFill>
              </a:rPr>
              <a:t> perché prima erano uguali e adesso no. Era a casa il 16 agosto la sera a cena padre madre e tutti i figli nostri belli.</a:t>
            </a:r>
          </a:p>
          <a:p>
            <a:r>
              <a:rPr lang="it-IT" sz="3000" dirty="0">
                <a:solidFill>
                  <a:schemeClr val="bg1"/>
                </a:solidFill>
              </a:rPr>
              <a:t>Però in casa m’è entrata in casa la cagna rabbiosa</a:t>
            </a:r>
          </a:p>
          <a:p>
            <a:r>
              <a:rPr lang="it-IT" sz="3000" dirty="0">
                <a:solidFill>
                  <a:schemeClr val="bg1"/>
                </a:solidFill>
              </a:rPr>
              <a:t> e alta la siepe non mi ha protetta.</a:t>
            </a:r>
          </a:p>
          <a:p>
            <a:r>
              <a:rPr lang="it-IT" sz="3000" dirty="0">
                <a:solidFill>
                  <a:schemeClr val="bg1"/>
                </a:solidFill>
              </a:rPr>
              <a:t>È entrata da sola senza che le aprissi e nemmeno</a:t>
            </a:r>
          </a:p>
          <a:p>
            <a:r>
              <a:rPr lang="it-IT" sz="3000" dirty="0">
                <a:solidFill>
                  <a:schemeClr val="bg1"/>
                </a:solidFill>
              </a:rPr>
              <a:t>aveva bussato vigliacca e malvagia la donna col crotalo</a:t>
            </a:r>
          </a:p>
          <a:p>
            <a:r>
              <a:rPr lang="it-IT" sz="3000" dirty="0">
                <a:solidFill>
                  <a:schemeClr val="bg1"/>
                </a:solidFill>
              </a:rPr>
              <a:t>sotto la </a:t>
            </a:r>
            <a:r>
              <a:rPr lang="it-IT" sz="3000" dirty="0" err="1">
                <a:solidFill>
                  <a:schemeClr val="bg1"/>
                </a:solidFill>
              </a:rPr>
              <a:t>mantilla</a:t>
            </a:r>
            <a:r>
              <a:rPr lang="it-IT" sz="3000" dirty="0">
                <a:solidFill>
                  <a:schemeClr val="bg1"/>
                </a:solidFill>
              </a:rPr>
              <a:t>. E adesso</a:t>
            </a:r>
          </a:p>
          <a:p>
            <a:r>
              <a:rPr lang="it-IT" sz="3000" dirty="0">
                <a:solidFill>
                  <a:schemeClr val="bg1"/>
                </a:solidFill>
              </a:rPr>
              <a:t>non c'è un posto senza il mio pianto. Non è più casa</a:t>
            </a:r>
          </a:p>
          <a:p>
            <a:r>
              <a:rPr lang="it-IT" sz="3000" dirty="0">
                <a:solidFill>
                  <a:schemeClr val="bg1"/>
                </a:solidFill>
              </a:rPr>
              <a:t>questa.</a:t>
            </a:r>
          </a:p>
          <a:p>
            <a:r>
              <a:rPr lang="it-IT" sz="3000" dirty="0">
                <a:solidFill>
                  <a:schemeClr val="bg1"/>
                </a:solidFill>
              </a:rPr>
              <a:t>                                                                                                       (p. 11)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3CDDEC4-3229-CF62-6F00-55595212B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8440" y="2665161"/>
            <a:ext cx="2308844" cy="37033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70512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6">
            <a:extLst>
              <a:ext uri="{FF2B5EF4-FFF2-40B4-BE49-F238E27FC236}">
                <a16:creationId xmlns:a16="http://schemas.microsoft.com/office/drawing/2014/main" id="{1C6EF526-F066-4AF1-9753-0A07D6F4F8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718004"/>
              </p:ext>
            </p:extLst>
          </p:nvPr>
        </p:nvGraphicFramePr>
        <p:xfrm>
          <a:off x="0" y="1"/>
          <a:ext cx="12192000" cy="87687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1893910473"/>
                    </a:ext>
                  </a:extLst>
                </a:gridCol>
              </a:tblGrid>
              <a:tr h="5193626">
                <a:tc>
                  <a:txBody>
                    <a:bodyPr/>
                    <a:lstStyle/>
                    <a:p>
                      <a:r>
                        <a:rPr lang="it-IT" sz="2800" b="1" kern="1200" dirty="0">
                          <a:solidFill>
                            <a:srgbClr val="002060"/>
                          </a:solidFill>
                          <a:effectLst/>
                        </a:rPr>
                        <a:t>Il figlio mio che è tardi sono le nove e tre quarti tuo padre dice non </a:t>
                      </a:r>
                    </a:p>
                    <a:p>
                      <a:r>
                        <a:rPr lang="it-IT" sz="2800" b="1" kern="1200" dirty="0">
                          <a:solidFill>
                            <a:srgbClr val="002060"/>
                          </a:solidFill>
                          <a:effectLst/>
                        </a:rPr>
                        <a:t>            faccio niente</a:t>
                      </a:r>
                    </a:p>
                    <a:p>
                      <a:r>
                        <a:rPr lang="it-IT" sz="2800" b="1" kern="1200" dirty="0">
                          <a:solidFill>
                            <a:srgbClr val="002060"/>
                          </a:solidFill>
                          <a:effectLst/>
                        </a:rPr>
                        <a:t>vado a letto e invece a letto non ci siamo andati prima le telefonate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kern="1200" dirty="0">
                          <a:solidFill>
                            <a:srgbClr val="002060"/>
                          </a:solidFill>
                          <a:effectLst/>
                        </a:rPr>
                        <a:t>            strane  era Maria cosa</a:t>
                      </a:r>
                    </a:p>
                    <a:p>
                      <a:r>
                        <a:rPr lang="it-IT" sz="2800" b="1" kern="1200" dirty="0">
                          <a:solidFill>
                            <a:srgbClr val="002060"/>
                          </a:solidFill>
                          <a:effectLst/>
                        </a:rPr>
                        <a:t>è successo era Paolo Babbo cosa </a:t>
                      </a:r>
                    </a:p>
                    <a:p>
                      <a:r>
                        <a:rPr lang="it-IT" sz="2800" b="1" kern="1200" dirty="0">
                          <a:solidFill>
                            <a:srgbClr val="002060"/>
                          </a:solidFill>
                          <a:effectLst/>
                        </a:rPr>
                        <a:t>è successo che un messaggio mi dice </a:t>
                      </a:r>
                    </a:p>
                    <a:p>
                      <a:r>
                        <a:rPr lang="it-IT" sz="2800" b="1" kern="1200" dirty="0">
                          <a:solidFill>
                            <a:srgbClr val="002060"/>
                          </a:solidFill>
                          <a:effectLst/>
                        </a:rPr>
                        <a:t>mi dispiace per tuo fratello </a:t>
                      </a:r>
                    </a:p>
                    <a:p>
                      <a:r>
                        <a:rPr lang="it-IT" sz="2800" b="1" kern="1200" dirty="0">
                          <a:solidFill>
                            <a:srgbClr val="002060"/>
                          </a:solidFill>
                          <a:effectLst/>
                        </a:rPr>
                        <a:t>ditelo voi cosa è successo e voi non lo dite e allora tuo padre</a:t>
                      </a:r>
                    </a:p>
                    <a:p>
                      <a:r>
                        <a:rPr lang="it-IT" sz="2800" b="1" kern="1200" dirty="0">
                          <a:solidFill>
                            <a:srgbClr val="002060"/>
                          </a:solidFill>
                          <a:effectLst/>
                        </a:rPr>
                        <a:t>che chiama i Carabinieri e i Carabinieri che non sanno niente e </a:t>
                      </a:r>
                    </a:p>
                    <a:p>
                      <a:r>
                        <a:rPr lang="it-IT" sz="2800" b="1" kern="1200" dirty="0">
                          <a:solidFill>
                            <a:srgbClr val="002060"/>
                          </a:solidFill>
                          <a:effectLst/>
                        </a:rPr>
                        <a:t>allora io</a:t>
                      </a:r>
                    </a:p>
                    <a:p>
                      <a:r>
                        <a:rPr lang="it-IT" sz="2800" b="1" kern="1200" dirty="0">
                          <a:solidFill>
                            <a:srgbClr val="002060"/>
                          </a:solidFill>
                          <a:effectLst/>
                        </a:rPr>
                        <a:t>che al cellulare tre volte tre volte come il gallo che annuncia un</a:t>
                      </a:r>
                    </a:p>
                    <a:p>
                      <a:r>
                        <a:rPr lang="it-IT" sz="2800" b="1" kern="1200" dirty="0">
                          <a:solidFill>
                            <a:srgbClr val="002060"/>
                          </a:solidFill>
                          <a:effectLst/>
                        </a:rPr>
                        <a:t>             tradimento tre volte </a:t>
                      </a:r>
                    </a:p>
                    <a:p>
                      <a:r>
                        <a:rPr lang="it-IT" sz="2800" b="1" kern="1200" dirty="0">
                          <a:solidFill>
                            <a:srgbClr val="002060"/>
                          </a:solidFill>
                          <a:effectLst/>
                        </a:rPr>
                        <a:t>chiamo il figlio mio e mi risponde il niente e mi risponde il niente </a:t>
                      </a:r>
                    </a:p>
                    <a:p>
                      <a:r>
                        <a:rPr lang="it-IT" sz="2800" b="1" kern="1200" dirty="0">
                          <a:solidFill>
                            <a:srgbClr val="002060"/>
                          </a:solidFill>
                          <a:effectLst/>
                        </a:rPr>
                        <a:t>e mi risponde il niente e allora io che penso </a:t>
                      </a:r>
                    </a:p>
                    <a:p>
                      <a:r>
                        <a:rPr lang="it-IT" sz="2800" b="1" kern="1200" dirty="0">
                          <a:solidFill>
                            <a:srgbClr val="002060"/>
                          </a:solidFill>
                          <a:effectLst/>
                        </a:rPr>
                        <a:t>che non so quello che gli altri sanno</a:t>
                      </a:r>
                    </a:p>
                    <a:p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594380"/>
                  </a:ext>
                </a:extLst>
              </a:tr>
              <a:tr h="2032673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Immagine 1">
            <a:extLst>
              <a:ext uri="{FF2B5EF4-FFF2-40B4-BE49-F238E27FC236}">
                <a16:creationId xmlns:a16="http://schemas.microsoft.com/office/drawing/2014/main" id="{823673C9-5DBA-4427-315D-26A7EFA06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005" y="1597572"/>
            <a:ext cx="2166670" cy="3475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1959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6">
            <a:extLst>
              <a:ext uri="{FF2B5EF4-FFF2-40B4-BE49-F238E27FC236}">
                <a16:creationId xmlns:a16="http://schemas.microsoft.com/office/drawing/2014/main" id="{1C6EF526-F066-4AF1-9753-0A07D6F4F8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943331"/>
              </p:ext>
            </p:extLst>
          </p:nvPr>
        </p:nvGraphicFramePr>
        <p:xfrm>
          <a:off x="0" y="0"/>
          <a:ext cx="12192000" cy="722629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1893910473"/>
                    </a:ext>
                  </a:extLst>
                </a:gridCol>
              </a:tblGrid>
              <a:tr h="5193626">
                <a:tc>
                  <a:txBody>
                    <a:bodyPr/>
                    <a:lstStyle/>
                    <a:p>
                      <a:r>
                        <a:rPr lang="it-IT" sz="2800" b="1" kern="1200" dirty="0">
                          <a:solidFill>
                            <a:srgbClr val="002060"/>
                          </a:solidFill>
                          <a:effectLst/>
                        </a:rPr>
                        <a:t>e poi vengo a sapere che lo sanno da più di due ore e allora io che</a:t>
                      </a:r>
                    </a:p>
                    <a:p>
                      <a:r>
                        <a:rPr lang="it-IT" sz="2800" b="1" kern="1200" dirty="0">
                          <a:solidFill>
                            <a:srgbClr val="002060"/>
                          </a:solidFill>
                          <a:effectLst/>
                        </a:rPr>
                        <a:t>            penso </a:t>
                      </a:r>
                    </a:p>
                    <a:p>
                      <a:r>
                        <a:rPr lang="it-IT" sz="2800" b="1" kern="1200" dirty="0">
                          <a:solidFill>
                            <a:srgbClr val="002060"/>
                          </a:solidFill>
                          <a:effectLst/>
                        </a:rPr>
                        <a:t>che non so quello che gli altri sanno </a:t>
                      </a:r>
                    </a:p>
                    <a:p>
                      <a:r>
                        <a:rPr lang="it-IT" sz="2800" b="1" kern="1200" dirty="0">
                          <a:solidFill>
                            <a:srgbClr val="002060"/>
                          </a:solidFill>
                          <a:effectLst/>
                        </a:rPr>
                        <a:t>dal telefono apro internet e il cellulare mio che non si connette mai</a:t>
                      </a:r>
                    </a:p>
                    <a:p>
                      <a:r>
                        <a:rPr lang="it-IT" sz="2800" b="1" kern="1200" dirty="0">
                          <a:solidFill>
                            <a:srgbClr val="002060"/>
                          </a:solidFill>
                          <a:effectLst/>
                        </a:rPr>
                        <a:t>si connette e allora io che vedo la foto tua e leggo il figlio mio è</a:t>
                      </a:r>
                    </a:p>
                    <a:p>
                      <a:r>
                        <a:rPr lang="it-IT" sz="2800" b="1" kern="1200" dirty="0">
                          <a:solidFill>
                            <a:srgbClr val="002060"/>
                          </a:solidFill>
                          <a:effectLst/>
                        </a:rPr>
                        <a:t>         morto e allora </a:t>
                      </a:r>
                    </a:p>
                    <a:p>
                      <a:r>
                        <a:rPr lang="it-IT" sz="2800" b="1" kern="1200" dirty="0">
                          <a:solidFill>
                            <a:srgbClr val="002060"/>
                          </a:solidFill>
                          <a:effectLst/>
                        </a:rPr>
                        <a:t>io che vedo la foto tua</a:t>
                      </a:r>
                    </a:p>
                    <a:p>
                      <a:r>
                        <a:rPr lang="it-IT" sz="2800" b="1" kern="1200" dirty="0">
                          <a:solidFill>
                            <a:srgbClr val="002060"/>
                          </a:solidFill>
                          <a:effectLst/>
                        </a:rPr>
                        <a:t>e leggo il figlio mio è morto </a:t>
                      </a:r>
                    </a:p>
                    <a:p>
                      <a:r>
                        <a:rPr lang="it-IT" sz="2800" b="1" kern="1200" dirty="0">
                          <a:solidFill>
                            <a:srgbClr val="002060"/>
                          </a:solidFill>
                          <a:effectLst/>
                        </a:rPr>
                        <a:t>e allora io che vedo la foto tua e leggo il figlio mio è morto </a:t>
                      </a:r>
                    </a:p>
                    <a:p>
                      <a:r>
                        <a:rPr lang="it-IT" sz="2800" b="1" kern="1200" dirty="0">
                          <a:solidFill>
                            <a:srgbClr val="002060"/>
                          </a:solidFill>
                          <a:effectLst/>
                        </a:rPr>
                        <a:t>e allora io che grido io che vomito io che grido. (p. 12)</a:t>
                      </a:r>
                      <a:endParaRPr lang="it-IT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594380"/>
                  </a:ext>
                </a:extLst>
              </a:tr>
              <a:tr h="2032673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Immagine 1">
            <a:extLst>
              <a:ext uri="{FF2B5EF4-FFF2-40B4-BE49-F238E27FC236}">
                <a16:creationId xmlns:a16="http://schemas.microsoft.com/office/drawing/2014/main" id="{823673C9-5DBA-4427-315D-26A7EFA06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801" y="1847685"/>
            <a:ext cx="1971749" cy="3162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8673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56AC8650-B7FF-4277-8E84-A04FF82BA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6B32571-0D20-4C1B-8C73-F2634942A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 w="25400" cap="sq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23DEFC5-2CA1-FCAE-1CA6-382CFA5D7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59" y="643467"/>
            <a:ext cx="3467990" cy="5571066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A43C88AF-78D5-403B-A0D8-09A70237B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25400" cap="sq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testo, Carattere, carta, documento&#10;&#10;Descrizione generata automaticamente">
            <a:extLst>
              <a:ext uri="{FF2B5EF4-FFF2-40B4-BE49-F238E27FC236}">
                <a16:creationId xmlns:a16="http://schemas.microsoft.com/office/drawing/2014/main" id="{CDD560AB-B127-2FC2-2A77-BB6139141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6" y="480060"/>
            <a:ext cx="5367575" cy="589788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80ADD09-BEC5-83FF-6756-87BABFA031FA}"/>
              </a:ext>
            </a:extLst>
          </p:cNvPr>
          <p:cNvSpPr txBox="1"/>
          <p:nvPr/>
        </p:nvSpPr>
        <p:spPr>
          <a:xfrm>
            <a:off x="4120055" y="5644055"/>
            <a:ext cx="1303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p. 7</a:t>
            </a:r>
          </a:p>
        </p:txBody>
      </p:sp>
    </p:spTree>
    <p:extLst>
      <p:ext uri="{BB962C8B-B14F-4D97-AF65-F5344CB8AC3E}">
        <p14:creationId xmlns:p14="http://schemas.microsoft.com/office/powerpoint/2010/main" val="611815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5F69A9-F6AC-9163-F03C-45010DA91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1699" y="536028"/>
            <a:ext cx="8750301" cy="605044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200" b="1" i="1" dirty="0">
                <a:solidFill>
                  <a:srgbClr val="002060"/>
                </a:solidFill>
              </a:rPr>
              <a:t>In questo libro </a:t>
            </a:r>
            <a:r>
              <a:rPr lang="it-IT" sz="3200" b="1" dirty="0">
                <a:solidFill>
                  <a:srgbClr val="002060"/>
                </a:solidFill>
              </a:rPr>
              <a:t>il lavoro del lutto non è un lavoro solitario. Il testo ospita infatti brani del diario di Andrea, poi pagine di Paolo e soprattutto di Ilaria, suo fratello e sua sorella. Ne viene fuori un dialogo continuo, fitto, a più direzioni come in un oratorio o in una rappresentazione drammatica. Intorno allo scomparso e alle sue parole si ricostituisce […] un’elaborazione collettiva alla quale in un certo senso, prende parte lo stesso Andrea, come se lui stesso potesse affermare la sua presenza. </a:t>
            </a:r>
          </a:p>
          <a:p>
            <a:pPr marL="0" indent="0" algn="just">
              <a:buNone/>
            </a:pPr>
            <a:r>
              <a:rPr lang="it-IT" sz="3200" b="1" dirty="0">
                <a:solidFill>
                  <a:srgbClr val="002060"/>
                </a:solidFill>
              </a:rPr>
              <a:t>                                                                     </a:t>
            </a:r>
            <a:r>
              <a:rPr lang="it-IT" sz="2800" b="1" dirty="0">
                <a:solidFill>
                  <a:srgbClr val="002060"/>
                </a:solidFill>
              </a:rPr>
              <a:t>(pp.7-10, passim)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52E9A25F-5E6B-C3F3-E95D-349AD87F8A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267038"/>
            <a:ext cx="34416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2060"/>
                </a:solidFill>
              </a:rPr>
              <a:t>Prefazione</a:t>
            </a:r>
            <a:br>
              <a:rPr lang="it-IT" sz="4000" b="1" dirty="0">
                <a:solidFill>
                  <a:srgbClr val="002060"/>
                </a:solidFill>
              </a:rPr>
            </a:br>
            <a:r>
              <a:rPr lang="it-IT" sz="4000" b="1" dirty="0">
                <a:solidFill>
                  <a:srgbClr val="002060"/>
                </a:solidFill>
              </a:rPr>
              <a:t> di Raffaele Donnarumma</a:t>
            </a:r>
          </a:p>
        </p:txBody>
      </p:sp>
    </p:spTree>
    <p:extLst>
      <p:ext uri="{BB962C8B-B14F-4D97-AF65-F5344CB8AC3E}">
        <p14:creationId xmlns:p14="http://schemas.microsoft.com/office/powerpoint/2010/main" val="2775467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9036B7B0-DD96-4BF3-87F8-7F55C1D27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8929" cy="624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EB95D6-8AFF-984B-1952-D990BF880F91}"/>
              </a:ext>
            </a:extLst>
          </p:cNvPr>
          <p:cNvSpPr txBox="1"/>
          <p:nvPr/>
        </p:nvSpPr>
        <p:spPr>
          <a:xfrm>
            <a:off x="0" y="6035593"/>
            <a:ext cx="3778432" cy="10052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R="0" lvl="0" algn="ctr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5400" b="1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2019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98D714C-75DA-655F-C9EB-D245DA5C3820}"/>
              </a:ext>
            </a:extLst>
          </p:cNvPr>
          <p:cNvSpPr/>
          <p:nvPr/>
        </p:nvSpPr>
        <p:spPr>
          <a:xfrm>
            <a:off x="4067503" y="84083"/>
            <a:ext cx="8124497" cy="60395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4400" b="1" dirty="0"/>
              <a:t>Sole ladro – Sproloquio </a:t>
            </a:r>
          </a:p>
          <a:p>
            <a:pPr algn="ctr"/>
            <a:r>
              <a:rPr lang="it-IT" sz="4000" b="1" dirty="0">
                <a:solidFill>
                  <a:srgbClr val="002060"/>
                </a:solidFill>
              </a:rPr>
              <a:t>(il DOLORE)</a:t>
            </a:r>
          </a:p>
          <a:p>
            <a:pPr algn="just"/>
            <a:endParaRPr lang="it-IT" sz="700" b="1" dirty="0"/>
          </a:p>
          <a:p>
            <a:pPr algn="just"/>
            <a:r>
              <a:rPr lang="it-IT" sz="4400" b="1" dirty="0"/>
              <a:t>Fuoco al sole </a:t>
            </a:r>
          </a:p>
          <a:p>
            <a:pPr algn="just"/>
            <a:r>
              <a:rPr lang="it-IT" sz="4400" b="1" dirty="0"/>
              <a:t>                      </a:t>
            </a:r>
            <a:r>
              <a:rPr lang="it-IT" sz="4000" b="1" dirty="0">
                <a:solidFill>
                  <a:srgbClr val="002060"/>
                </a:solidFill>
              </a:rPr>
              <a:t>(la RABBIA)</a:t>
            </a:r>
          </a:p>
          <a:p>
            <a:pPr algn="just"/>
            <a:r>
              <a:rPr lang="it-IT" sz="4400" b="1" dirty="0"/>
              <a:t>All’ombra rotonda del sole</a:t>
            </a:r>
          </a:p>
          <a:p>
            <a:pPr algn="ctr"/>
            <a:r>
              <a:rPr lang="it-IT" sz="4000" b="1" dirty="0">
                <a:solidFill>
                  <a:srgbClr val="002060"/>
                </a:solidFill>
              </a:rPr>
              <a:t>(la CONSOLAZIONE)</a:t>
            </a:r>
          </a:p>
          <a:p>
            <a:pPr algn="just"/>
            <a:r>
              <a:rPr lang="it-IT" sz="4400" b="1" dirty="0"/>
              <a:t>Soli 3+ (quell’altro)</a:t>
            </a:r>
          </a:p>
          <a:p>
            <a:pPr algn="ctr"/>
            <a:r>
              <a:rPr lang="it-IT" sz="4000" b="1" dirty="0">
                <a:solidFill>
                  <a:srgbClr val="002060"/>
                </a:solidFill>
              </a:rPr>
              <a:t>(LA QUOTIDIANITÀ, LA VITA)</a:t>
            </a:r>
          </a:p>
          <a:p>
            <a:pPr algn="just"/>
            <a:endParaRPr lang="it-IT" sz="4400" b="1" dirty="0"/>
          </a:p>
        </p:txBody>
      </p:sp>
    </p:spTree>
    <p:extLst>
      <p:ext uri="{BB962C8B-B14F-4D97-AF65-F5344CB8AC3E}">
        <p14:creationId xmlns:p14="http://schemas.microsoft.com/office/powerpoint/2010/main" val="2305687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454905-EB86-47A1-D9DA-70ECFA7E1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886200"/>
            <a:ext cx="12191999" cy="292478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… E allora io che lo devo sapere se è la tua moto 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che non ha frenato o se davvero è stato </a:t>
            </a:r>
            <a:r>
              <a:rPr lang="it-IT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sole che ti ha rubato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sole </a:t>
            </a:r>
            <a:r>
              <a:rPr lang="it-IT" b="1" dirty="0">
                <a:solidFill>
                  <a:srgbClr val="002060"/>
                </a:solidFill>
              </a:rPr>
              <a:t>il figlio mio </a:t>
            </a:r>
            <a:r>
              <a:rPr lang="it-IT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te ladro</a:t>
            </a:r>
            <a:r>
              <a:rPr lang="it-IT" b="1" dirty="0">
                <a:solidFill>
                  <a:srgbClr val="002060"/>
                </a:solidFill>
              </a:rPr>
              <a:t>. 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                                                                                                                    (p. 17)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E6A9720D-E7BA-07A1-B33B-2D08C80D8544}"/>
              </a:ext>
            </a:extLst>
          </p:cNvPr>
          <p:cNvSpPr/>
          <p:nvPr/>
        </p:nvSpPr>
        <p:spPr>
          <a:xfrm>
            <a:off x="0" y="0"/>
            <a:ext cx="12191999" cy="38671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I  titoli delle sezioni</a:t>
            </a:r>
          </a:p>
          <a:p>
            <a:pPr algn="ctr"/>
            <a:r>
              <a:rPr lang="it-IT" sz="4000" b="1" dirty="0">
                <a:solidFill>
                  <a:srgbClr val="002060"/>
                </a:solidFill>
              </a:rPr>
              <a:t>      </a:t>
            </a:r>
          </a:p>
          <a:p>
            <a:pPr algn="ctr"/>
            <a:r>
              <a:rPr lang="it-IT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Sole ladro – Sproloquio</a:t>
            </a:r>
            <a:endParaRPr lang="it-IT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      </a:t>
            </a: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613008A8-38C8-8DBA-91D8-E8E2D22026FE}"/>
              </a:ext>
            </a:extLst>
          </p:cNvPr>
          <p:cNvSpPr/>
          <p:nvPr/>
        </p:nvSpPr>
        <p:spPr>
          <a:xfrm>
            <a:off x="2189619" y="1933575"/>
            <a:ext cx="962025" cy="62865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0087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454905-EB86-47A1-D9DA-70ECFA7E1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429000"/>
            <a:ext cx="12191999" cy="3429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[…] Con i piedi ho messo 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ad ardere la legna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di fuori in giardino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per dare fuoco al sole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troppo acceso.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                                            (p. 75)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E6A9720D-E7BA-07A1-B33B-2D08C80D8544}"/>
              </a:ext>
            </a:extLst>
          </p:cNvPr>
          <p:cNvSpPr/>
          <p:nvPr/>
        </p:nvSpPr>
        <p:spPr>
          <a:xfrm>
            <a:off x="0" y="0"/>
            <a:ext cx="12191999" cy="3429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0" b="1" i="0" u="none" strike="noStrike" kern="1200" cap="none" spc="0" normalizeH="0" baseline="0" noProof="0" dirty="0">
                <a:ln w="12700">
                  <a:solidFill>
                    <a:srgbClr val="545454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545454"/>
                  </a:fgClr>
                  <a:bgClr>
                    <a:srgbClr val="54545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45454">
                      <a:lumMod val="75000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0" b="1" i="0" u="none" strike="noStrike" kern="1200" cap="none" spc="0" normalizeH="0" baseline="0" noProof="0" dirty="0">
                <a:ln w="12700">
                  <a:solidFill>
                    <a:srgbClr val="545454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545454"/>
                  </a:fgClr>
                  <a:bgClr>
                    <a:srgbClr val="54545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45454">
                      <a:lumMod val="75000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I  titoli delle sezioni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Fuoco al sole</a:t>
            </a:r>
            <a:endParaRPr kumimoji="0" lang="it-IT" sz="8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800" b="1" i="0" u="none" strike="noStrike" kern="1200" cap="none" spc="0" normalizeH="0" baseline="0" noProof="0" dirty="0">
                <a:ln w="12700">
                  <a:solidFill>
                    <a:srgbClr val="545454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545454"/>
                  </a:fgClr>
                  <a:bgClr>
                    <a:srgbClr val="545454">
                      <a:lumMod val="20000"/>
                      <a:lumOff val="80000"/>
                    </a:srgbClr>
                  </a:bgClr>
                </a:patt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       </a:t>
            </a: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613008A8-38C8-8DBA-91D8-E8E2D22026FE}"/>
              </a:ext>
            </a:extLst>
          </p:cNvPr>
          <p:cNvSpPr/>
          <p:nvPr/>
        </p:nvSpPr>
        <p:spPr>
          <a:xfrm>
            <a:off x="3034169" y="2260600"/>
            <a:ext cx="1248906" cy="6858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904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7BA6B54-FD0C-4B20-816F-3B6BEEA1D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90C7AB-40E9-481F-980A-EDD19EFF3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5D8E166-E5CF-5E64-E85B-A73E9119D371}"/>
              </a:ext>
            </a:extLst>
          </p:cNvPr>
          <p:cNvSpPr txBox="1"/>
          <p:nvPr/>
        </p:nvSpPr>
        <p:spPr>
          <a:xfrm>
            <a:off x="0" y="758952"/>
            <a:ext cx="5797544" cy="60990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0" marR="0" lvl="0" indent="-18288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endParaRPr kumimoji="0" lang="it-IT" sz="2400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-18288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lang="it-IT" sz="7000" b="1" dirty="0">
                <a:solidFill>
                  <a:srgbClr val="FFFFFF"/>
                </a:solidFill>
              </a:rPr>
              <a:t>23 ottobre 2016</a:t>
            </a:r>
          </a:p>
          <a:p>
            <a:pPr marL="0" marR="0" lvl="0" indent="-18288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endParaRPr lang="it-IT" sz="7000" b="1" dirty="0">
              <a:solidFill>
                <a:srgbClr val="FFFFFF"/>
              </a:solidFill>
            </a:endParaRPr>
          </a:p>
          <a:p>
            <a:pPr marL="0" marR="0" lvl="0" indent="-18288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lang="it-IT" sz="7000" b="1" dirty="0">
                <a:solidFill>
                  <a:srgbClr val="FFFFFF"/>
                </a:solidFill>
              </a:rPr>
              <a:t>Alla cagna ringhiosa </a:t>
            </a:r>
          </a:p>
          <a:p>
            <a:pPr marL="0" marR="0" lvl="0" indent="-18288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lang="it-IT" sz="7000" b="1" dirty="0">
                <a:solidFill>
                  <a:srgbClr val="FFFFFF"/>
                </a:solidFill>
              </a:rPr>
              <a:t>andrò a dare fuoco</a:t>
            </a:r>
          </a:p>
          <a:p>
            <a:pPr marL="0" marR="0" lvl="0" indent="-18288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lang="it-IT" sz="7000" b="1" dirty="0">
                <a:solidFill>
                  <a:srgbClr val="FFFFFF"/>
                </a:solidFill>
              </a:rPr>
              <a:t>fino a </a:t>
            </a:r>
            <a:r>
              <a:rPr lang="it-IT" sz="7000" b="1" dirty="0" err="1">
                <a:solidFill>
                  <a:srgbClr val="FFFFFF"/>
                </a:solidFill>
              </a:rPr>
              <a:t>Nkabelane</a:t>
            </a:r>
            <a:r>
              <a:rPr lang="it-IT" sz="7000" b="1" dirty="0">
                <a:solidFill>
                  <a:srgbClr val="FFFFFF"/>
                </a:solidFill>
              </a:rPr>
              <a:t>,</a:t>
            </a:r>
          </a:p>
          <a:p>
            <a:pPr marL="0" marR="0" lvl="0" indent="-18288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lang="it-IT" sz="7000" b="1" dirty="0">
                <a:solidFill>
                  <a:srgbClr val="FFFFFF"/>
                </a:solidFill>
              </a:rPr>
              <a:t>in capo al mondo.</a:t>
            </a:r>
          </a:p>
          <a:p>
            <a:pPr marL="0" marR="0" lvl="0" indent="-18288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lang="it-IT" sz="7000" b="1" dirty="0">
                <a:solidFill>
                  <a:srgbClr val="FFFFFF"/>
                </a:solidFill>
              </a:rPr>
              <a:t>Con le sue ossa</a:t>
            </a:r>
          </a:p>
          <a:p>
            <a:pPr marL="0" marR="0" lvl="0" indent="-18288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lang="it-IT" sz="7000" b="1" dirty="0">
                <a:solidFill>
                  <a:srgbClr val="FFFFFF"/>
                </a:solidFill>
              </a:rPr>
              <a:t>arderà ogni dolore</a:t>
            </a:r>
          </a:p>
          <a:p>
            <a:pPr marL="0" marR="0" lvl="0" indent="-18288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lang="it-IT" sz="7000" b="1" dirty="0">
                <a:solidFill>
                  <a:srgbClr val="FFFFFF"/>
                </a:solidFill>
              </a:rPr>
              <a:t>di madre per sempre.</a:t>
            </a:r>
          </a:p>
          <a:p>
            <a:pPr marL="0" marR="0" lvl="0" indent="-18288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lang="it-IT" sz="7000" b="1" dirty="0">
                <a:solidFill>
                  <a:srgbClr val="FFFFFF"/>
                </a:solidFill>
              </a:rPr>
              <a:t>E fino al sole arriverà il falò</a:t>
            </a:r>
          </a:p>
          <a:p>
            <a:pPr marL="0" marR="0" lvl="0" indent="-18288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lang="it-IT" sz="7000" b="1" dirty="0">
                <a:solidFill>
                  <a:srgbClr val="FFFFFF"/>
                </a:solidFill>
              </a:rPr>
              <a:t>e voglio vederlo,</a:t>
            </a:r>
          </a:p>
          <a:p>
            <a:pPr marL="0" marR="0" lvl="0" indent="-18288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lang="it-IT" sz="7000" b="1" dirty="0">
                <a:solidFill>
                  <a:srgbClr val="FFFFFF"/>
                </a:solidFill>
              </a:rPr>
              <a:t>il sole che brucia.</a:t>
            </a:r>
          </a:p>
          <a:p>
            <a:pPr marL="0" marR="0" lvl="0" indent="-18288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endParaRPr lang="it-IT" sz="5100" b="1" dirty="0">
              <a:solidFill>
                <a:srgbClr val="FFFFFF"/>
              </a:solidFill>
            </a:endParaRPr>
          </a:p>
          <a:p>
            <a:pPr marL="0" marR="0" lvl="0" indent="-18288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endParaRPr lang="it-IT" sz="5100" b="1" dirty="0">
              <a:solidFill>
                <a:srgbClr val="FFFFFF"/>
              </a:solidFill>
            </a:endParaRPr>
          </a:p>
          <a:p>
            <a:pPr marL="0" marR="0" lvl="0" indent="-18288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endParaRPr lang="it-IT" sz="5100" b="1" dirty="0">
              <a:solidFill>
                <a:srgbClr val="FFFFFF"/>
              </a:solidFill>
            </a:endParaRPr>
          </a:p>
          <a:p>
            <a:pPr marL="0" marR="0" lvl="0" indent="-18288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lang="it-IT" sz="2400" b="1" dirty="0">
                <a:solidFill>
                  <a:srgbClr val="FFFFFF"/>
                </a:solidFill>
              </a:rPr>
              <a:t>                                                   </a:t>
            </a:r>
            <a:r>
              <a:rPr kumimoji="0" lang="it-IT" sz="2400" b="1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      </a:t>
            </a:r>
            <a:r>
              <a:rPr kumimoji="0" lang="it-IT" sz="24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                                                                                                  </a:t>
            </a:r>
            <a:r>
              <a:rPr kumimoji="0" lang="it-IT" sz="6500" b="1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(p. 49)</a:t>
            </a:r>
            <a:endParaRPr kumimoji="0" lang="it-IT" sz="2400" b="1" i="0" u="none" strike="noStrike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3ADD3AA-6CC0-4B1A-B4A3-98AD78A1E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497" y="758952"/>
            <a:ext cx="2842930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Oggetto astronomico, sfera, Ambra, pianeta&#10;&#10;Descrizione generata automaticamente">
            <a:extLst>
              <a:ext uri="{FF2B5EF4-FFF2-40B4-BE49-F238E27FC236}">
                <a16:creationId xmlns:a16="http://schemas.microsoft.com/office/drawing/2014/main" id="{16B7477B-AD7F-E52B-E21F-3A9FD9760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85252" y="817200"/>
            <a:ext cx="2742024" cy="299127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73D5959-733D-49EB-9C7B-0B65AD3B9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758952"/>
            <a:ext cx="2396659" cy="18309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0FE657-E905-4F80-9A98-9FAC75EAC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2153" y="4090151"/>
            <a:ext cx="2836274" cy="1999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296173E-160F-42EA-B0C9-8E2804C9A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2722807"/>
            <a:ext cx="2396659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BA76763-2B64-CF4D-20F8-48B975DE3D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47" y="2788583"/>
            <a:ext cx="2200446" cy="3181293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5FD8413-571F-456D-BB62-4C204826E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284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2">
            <a:extLst>
              <a:ext uri="{FF2B5EF4-FFF2-40B4-BE49-F238E27FC236}">
                <a16:creationId xmlns:a16="http://schemas.microsoft.com/office/drawing/2014/main" id="{B3875682-0790-427D-9A23-4B7265F0F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7" name="Rectangle 24">
            <a:extLst>
              <a:ext uri="{FF2B5EF4-FFF2-40B4-BE49-F238E27FC236}">
                <a16:creationId xmlns:a16="http://schemas.microsoft.com/office/drawing/2014/main" id="{6EDE4AAE-4785-4EA7-95DB-45200F5B8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 useBgFill="1">
        <p:nvSpPr>
          <p:cNvPr id="38" name="Rectangle 26">
            <a:extLst>
              <a:ext uri="{FF2B5EF4-FFF2-40B4-BE49-F238E27FC236}">
                <a16:creationId xmlns:a16="http://schemas.microsoft.com/office/drawing/2014/main" id="{05094E01-B7CB-4534-B804-A9D99780E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718FB5B-EF2A-E881-C678-01C6874D40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3" r="-1" b="6817"/>
          <a:stretch/>
        </p:blipFill>
        <p:spPr>
          <a:xfrm>
            <a:off x="-8469" y="10"/>
            <a:ext cx="12208932" cy="685799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C605900-395F-4713-BCBB-C172D6E75E87}"/>
              </a:ext>
            </a:extLst>
          </p:cNvPr>
          <p:cNvSpPr txBox="1"/>
          <p:nvPr/>
        </p:nvSpPr>
        <p:spPr>
          <a:xfrm>
            <a:off x="643467" y="874612"/>
            <a:ext cx="3348566" cy="325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spc="-100">
                <a:latin typeface="+mj-lt"/>
                <a:ea typeface="+mj-ea"/>
                <a:cs typeface="+mj-cs"/>
              </a:rPr>
              <a:t>RECANATI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3266286-A814-4253-B58E-09933C9B43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" r="9288"/>
          <a:stretch/>
        </p:blipFill>
        <p:spPr>
          <a:xfrm>
            <a:off x="4651250" y="758952"/>
            <a:ext cx="6911923" cy="5330952"/>
          </a:xfrm>
          <a:prstGeom prst="rect">
            <a:avLst/>
          </a:prstGeom>
        </p:spPr>
      </p:pic>
      <p:sp>
        <p:nvSpPr>
          <p:cNvPr id="39" name="Rectangle 28">
            <a:extLst>
              <a:ext uri="{FF2B5EF4-FFF2-40B4-BE49-F238E27FC236}">
                <a16:creationId xmlns:a16="http://schemas.microsoft.com/office/drawing/2014/main" id="{7835DEAF-9681-476E-9DC0-A544A6D0E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59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94BE718-56BA-4555-B880-8497742E6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01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71F825-A3B9-4015-A4BA-3B904C61B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4367" y="1313033"/>
            <a:ext cx="4228495" cy="423193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5D8E166-E5CF-5E64-E85B-A73E9119D371}"/>
              </a:ext>
            </a:extLst>
          </p:cNvPr>
          <p:cNvSpPr txBox="1"/>
          <p:nvPr/>
        </p:nvSpPr>
        <p:spPr>
          <a:xfrm>
            <a:off x="29507" y="14351"/>
            <a:ext cx="12161509" cy="65556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8 settembre 2017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Nel momento dell'abbraccio serrato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andando via per la sua lunga assenza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dirty="0">
                <a:solidFill>
                  <a:srgbClr val="002060"/>
                </a:solidFill>
                <a:latin typeface="Corbel" panose="020B0503020204020204"/>
              </a:rPr>
              <a:t>-ma Siviglia è città di questa terra,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tuo fratello mi ha detto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mamma io torno.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Cagna ringhiosa non azzardarti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ad azzannarmi ancora.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                                                         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        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(p. 63)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BA76763-2B64-CF4D-20F8-48B975DE3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241" y="2170927"/>
            <a:ext cx="2615993" cy="4235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421A947-5609-4BA4-0FD2-D9675F84AFC0}"/>
              </a:ext>
            </a:extLst>
          </p:cNvPr>
          <p:cNvSpPr txBox="1"/>
          <p:nvPr/>
        </p:nvSpPr>
        <p:spPr>
          <a:xfrm rot="920960">
            <a:off x="8129099" y="960704"/>
            <a:ext cx="3541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</a:rPr>
              <a:t>La partenza di Paolo</a:t>
            </a:r>
          </a:p>
        </p:txBody>
      </p:sp>
    </p:spTree>
    <p:extLst>
      <p:ext uri="{BB962C8B-B14F-4D97-AF65-F5344CB8AC3E}">
        <p14:creationId xmlns:p14="http://schemas.microsoft.com/office/powerpoint/2010/main" val="2025906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94BE718-56BA-4555-B880-8497742E6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01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71F825-A3B9-4015-A4BA-3B904C61B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4367" y="1313033"/>
            <a:ext cx="4228495" cy="423193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5D8E166-E5CF-5E64-E85B-A73E9119D371}"/>
              </a:ext>
            </a:extLst>
          </p:cNvPr>
          <p:cNvSpPr txBox="1"/>
          <p:nvPr/>
        </p:nvSpPr>
        <p:spPr>
          <a:xfrm>
            <a:off x="50800" y="-50800"/>
            <a:ext cx="12026900" cy="730969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25 aprile 2018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Sono ripassata in autostrada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 ho rivisto un film dove un poliziotto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bussava ad una casa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ad annunciare contrito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la morte del figlio.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>
                <a:solidFill>
                  <a:srgbClr val="002060"/>
                </a:solidFill>
                <a:latin typeface="Corbel" panose="020B0503020204020204"/>
              </a:rPr>
              <a:t>A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casa nostra nessuno è venuto.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Nemmeno hanno telefonato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col tuo cellulare in mano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 le mie tre chiamate perse a te.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Tre chiamate da: mamma.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Non eri un figlio di nessuno.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>
                <a:solidFill>
                  <a:srgbClr val="002060"/>
                </a:solidFill>
                <a:latin typeface="Corbel" panose="020B0503020204020204"/>
              </a:rPr>
              <a:t>M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 a casa nostra nessuno è venuto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 dirmi il figlio tuo è morto.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>
                <a:solidFill>
                  <a:srgbClr val="002060"/>
                </a:solidFill>
                <a:latin typeface="Corbel" panose="020B0503020204020204"/>
              </a:rPr>
              <a:t>N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emmeno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hanno telefonato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col tuo cellulare in mano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 le mie tre chiamate perse a te.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>
                <a:solidFill>
                  <a:srgbClr val="002060"/>
                </a:solidFill>
                <a:latin typeface="Corbel" panose="020B0503020204020204"/>
              </a:rPr>
              <a:t>Tre c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hiamate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da: mamma.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 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                                  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       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(p. 85)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BA76763-2B64-CF4D-20F8-48B975DE3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688" y="1113739"/>
            <a:ext cx="2615993" cy="4235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1835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454905-EB86-47A1-D9DA-70ECFA7E1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524250"/>
            <a:ext cx="12191999" cy="29908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3 gennaio 2017</a:t>
            </a:r>
            <a:br>
              <a:rPr lang="it-IT" b="1" dirty="0">
                <a:solidFill>
                  <a:srgbClr val="002060"/>
                </a:solidFill>
              </a:rPr>
            </a:br>
            <a:br>
              <a:rPr lang="it-IT" sz="1800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 All'ombra rotonda del sole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 -che non esiste,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 non può esistere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 dico adesso arriva Andrea.  (p. 93)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E6A9720D-E7BA-07A1-B33B-2D08C80D8544}"/>
              </a:ext>
            </a:extLst>
          </p:cNvPr>
          <p:cNvSpPr/>
          <p:nvPr/>
        </p:nvSpPr>
        <p:spPr>
          <a:xfrm>
            <a:off x="0" y="0"/>
            <a:ext cx="12191999" cy="38671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0" b="1" i="0" u="none" strike="noStrike" kern="1200" cap="none" spc="0" normalizeH="0" baseline="0" noProof="0" dirty="0">
                <a:ln w="12700">
                  <a:solidFill>
                    <a:srgbClr val="545454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545454"/>
                  </a:fgClr>
                  <a:bgClr>
                    <a:srgbClr val="54545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45454">
                      <a:lumMod val="75000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0" b="1" i="0" u="none" strike="noStrike" kern="1200" cap="none" spc="0" normalizeH="0" baseline="0" noProof="0" dirty="0">
                <a:ln w="12700">
                  <a:solidFill>
                    <a:srgbClr val="545454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545454"/>
                  </a:fgClr>
                  <a:bgClr>
                    <a:srgbClr val="54545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45454">
                      <a:lumMod val="75000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I  titoli delle sezioni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All’ombra rotonda del sole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600" b="1" i="0" u="none" strike="noStrike" kern="1200" cap="none" spc="0" normalizeH="0" baseline="0" noProof="0" dirty="0">
                <a:ln w="12700">
                  <a:solidFill>
                    <a:srgbClr val="545454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545454"/>
                  </a:fgClr>
                  <a:bgClr>
                    <a:srgbClr val="545454">
                      <a:lumMod val="20000"/>
                      <a:lumOff val="80000"/>
                    </a:srgbClr>
                  </a:bgClr>
                </a:patt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       </a:t>
            </a: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613008A8-38C8-8DBA-91D8-E8E2D22026FE}"/>
              </a:ext>
            </a:extLst>
          </p:cNvPr>
          <p:cNvSpPr/>
          <p:nvPr/>
        </p:nvSpPr>
        <p:spPr>
          <a:xfrm>
            <a:off x="1383169" y="2428369"/>
            <a:ext cx="1248906" cy="6858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E93508-40AF-ECD1-6D39-563A7400A30B}"/>
              </a:ext>
            </a:extLst>
          </p:cNvPr>
          <p:cNvSpPr txBox="1"/>
          <p:nvPr/>
        </p:nvSpPr>
        <p:spPr>
          <a:xfrm>
            <a:off x="6464300" y="3803650"/>
            <a:ext cx="51054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</a:rPr>
              <a:t>26 aprile 2018</a:t>
            </a:r>
          </a:p>
          <a:p>
            <a:endParaRPr lang="it-IT" sz="100" b="1" dirty="0">
              <a:solidFill>
                <a:srgbClr val="002060"/>
              </a:solidFill>
            </a:endParaRPr>
          </a:p>
          <a:p>
            <a:r>
              <a:rPr lang="it-IT" sz="2400" b="1" dirty="0">
                <a:solidFill>
                  <a:srgbClr val="002060"/>
                </a:solidFill>
              </a:rPr>
              <a:t>Padre mio che sei nei Cieli</a:t>
            </a:r>
          </a:p>
          <a:p>
            <a:r>
              <a:rPr lang="it-IT" sz="2400" b="1" dirty="0">
                <a:solidFill>
                  <a:srgbClr val="002060"/>
                </a:solidFill>
              </a:rPr>
              <a:t>[…]</a:t>
            </a:r>
          </a:p>
          <a:p>
            <a:r>
              <a:rPr lang="it-IT" sz="2400" b="1" dirty="0">
                <a:solidFill>
                  <a:srgbClr val="002060"/>
                </a:solidFill>
              </a:rPr>
              <a:t>Ce ne ho messo di tempo ad accettare</a:t>
            </a:r>
          </a:p>
          <a:p>
            <a:r>
              <a:rPr lang="it-IT" sz="2400" b="1" dirty="0">
                <a:solidFill>
                  <a:srgbClr val="002060"/>
                </a:solidFill>
              </a:rPr>
              <a:t>che questa è stata la tua volontà:</a:t>
            </a:r>
          </a:p>
          <a:p>
            <a:r>
              <a:rPr lang="it-IT" sz="2400" b="1" dirty="0">
                <a:solidFill>
                  <a:srgbClr val="002060"/>
                </a:solidFill>
              </a:rPr>
              <a:t>in Cielo per Andrea, </a:t>
            </a:r>
          </a:p>
          <a:p>
            <a:r>
              <a:rPr lang="it-IT" sz="2400" b="1" dirty="0">
                <a:solidFill>
                  <a:srgbClr val="002060"/>
                </a:solidFill>
              </a:rPr>
              <a:t>per me su questa terra. (p. 117)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7416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CAD464-D110-B3A0-238B-F9154EBBC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774700"/>
            <a:ext cx="3695700" cy="5295899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</a:rPr>
              <a:t>Ilaria,</a:t>
            </a:r>
            <a:br>
              <a:rPr lang="it-IT" sz="3200" b="1" dirty="0">
                <a:solidFill>
                  <a:srgbClr val="002060"/>
                </a:solidFill>
              </a:rPr>
            </a:br>
            <a:r>
              <a:rPr lang="it-IT" sz="3200" b="1" dirty="0">
                <a:solidFill>
                  <a:srgbClr val="002060"/>
                </a:solidFill>
              </a:rPr>
              <a:t>16 agosto 2017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7F1E4E-218D-30C3-7B27-C17D9923D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1700" y="0"/>
            <a:ext cx="8750300" cy="685800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it-IT" sz="2800" b="1" dirty="0">
                <a:solidFill>
                  <a:srgbClr val="002060"/>
                </a:solidFill>
              </a:rPr>
              <a:t>E con oggi sono 365 giorni che non ci vediamo e non parliamo. Trecentosessantacinque giorni. La mente e la memoria hanno fermato ogni attimo di quella nostra ultima cena insieme: tesoro tra i più preziosi che potrò mai conservare. </a:t>
            </a:r>
          </a:p>
          <a:p>
            <a:pPr marL="0" indent="0" algn="just">
              <a:buNone/>
            </a:pPr>
            <a:r>
              <a:rPr lang="it-IT" sz="2800" b="1" dirty="0">
                <a:solidFill>
                  <a:srgbClr val="002060"/>
                </a:solidFill>
              </a:rPr>
              <a:t>Le chiacchiere, la tua voce, i tuoi racconti di ferragosto, il sorbetto e l'interessamento per il nome della tua nipotina. Uscendo dissi a Giacomo: «siamo stati bene stasera».</a:t>
            </a:r>
          </a:p>
          <a:p>
            <a:pPr marL="0" indent="0" algn="just">
              <a:buNone/>
            </a:pPr>
            <a:r>
              <a:rPr lang="it-IT" sz="2800" b="1" dirty="0">
                <a:solidFill>
                  <a:srgbClr val="002060"/>
                </a:solidFill>
              </a:rPr>
              <a:t>Sì, siamo stati bene. Ma la stessa mente ancora non si rassegna, non vuol capire. Anche oggi preparando per la cena, per l'ennesima volta, le dita hanno afferrato 5 coltelli e 5 forchette. E ogni volta via, a rifare due volte il conto. Perché se tutta la vita conti 5 non sai fare diversamente. Perché quel </a:t>
            </a:r>
            <a:r>
              <a:rPr lang="it-IT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ʺ</a:t>
            </a:r>
            <a:r>
              <a:rPr lang="it-IT" sz="2800" b="1" dirty="0">
                <a:solidFill>
                  <a:srgbClr val="002060"/>
                </a:solidFill>
              </a:rPr>
              <a:t>meno uno</a:t>
            </a:r>
            <a:r>
              <a:rPr lang="it-IT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ʺ</a:t>
            </a:r>
            <a:r>
              <a:rPr lang="it-IT" sz="2800" b="1" dirty="0">
                <a:solidFill>
                  <a:srgbClr val="002060"/>
                </a:solidFill>
              </a:rPr>
              <a:t> a tavola e nella nostra vita non è concepibile. Forse si potrà star </a:t>
            </a:r>
            <a:r>
              <a:rPr lang="it-IT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ʺ</a:t>
            </a:r>
            <a:r>
              <a:rPr lang="it-IT" sz="2800" b="1" dirty="0">
                <a:solidFill>
                  <a:srgbClr val="002060"/>
                </a:solidFill>
              </a:rPr>
              <a:t>bene</a:t>
            </a:r>
            <a:r>
              <a:rPr lang="it-IT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ʺ</a:t>
            </a:r>
            <a:r>
              <a:rPr lang="it-IT" sz="2800" b="1" dirty="0">
                <a:solidFill>
                  <a:srgbClr val="002060"/>
                </a:solidFill>
              </a:rPr>
              <a:t> di nuovo. Sei con noi, alla nostra tavola e nella nostra vita, sempre: questo lo so. Devo solo imparare a vederti </a:t>
            </a:r>
            <a:r>
              <a:rPr lang="it-IT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ʺ</a:t>
            </a:r>
            <a:r>
              <a:rPr lang="it-IT" sz="2800" b="1" dirty="0">
                <a:solidFill>
                  <a:srgbClr val="002060"/>
                </a:solidFill>
              </a:rPr>
              <a:t>oltre</a:t>
            </a:r>
            <a:r>
              <a:rPr lang="it-IT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ʺ.</a:t>
            </a:r>
            <a:r>
              <a:rPr lang="it-IT" sz="2800" b="1" dirty="0">
                <a:solidFill>
                  <a:srgbClr val="002060"/>
                </a:solidFill>
              </a:rPr>
              <a:t> Per ora è qui che mi manchi.                                                                                             (p. 95)</a:t>
            </a:r>
          </a:p>
        </p:txBody>
      </p:sp>
    </p:spTree>
    <p:extLst>
      <p:ext uri="{BB962C8B-B14F-4D97-AF65-F5344CB8AC3E}">
        <p14:creationId xmlns:p14="http://schemas.microsoft.com/office/powerpoint/2010/main" val="2703909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E07FF6-3B02-5CDB-F398-0C932AD1D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3900"/>
            <a:ext cx="3441700" cy="5448299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</a:rPr>
              <a:t>Aspettami, </a:t>
            </a:r>
            <a:br>
              <a:rPr lang="it-IT" sz="3200" b="1" dirty="0">
                <a:solidFill>
                  <a:srgbClr val="002060"/>
                </a:solidFill>
              </a:rPr>
            </a:br>
            <a:r>
              <a:rPr lang="it-IT" sz="3200" b="1" dirty="0">
                <a:solidFill>
                  <a:srgbClr val="002060"/>
                </a:solidFill>
              </a:rPr>
              <a:t>che arrivo!</a:t>
            </a:r>
            <a:br>
              <a:rPr lang="it-IT" sz="3200" b="1" dirty="0">
                <a:solidFill>
                  <a:srgbClr val="002060"/>
                </a:solidFill>
              </a:rPr>
            </a:br>
            <a:br>
              <a:rPr lang="it-IT" sz="3200" b="1" dirty="0">
                <a:solidFill>
                  <a:srgbClr val="002060"/>
                </a:solidFill>
              </a:rPr>
            </a:br>
            <a:r>
              <a:rPr lang="it-IT" sz="3200" b="1" dirty="0">
                <a:solidFill>
                  <a:srgbClr val="002060"/>
                </a:solidFill>
              </a:rPr>
              <a:t>    </a:t>
            </a:r>
            <a:r>
              <a:rPr lang="it-IT" sz="2400" b="1" dirty="0">
                <a:solidFill>
                  <a:srgbClr val="002060"/>
                </a:solidFill>
              </a:rPr>
              <a:t>Andrea, 12 agosto 2014</a:t>
            </a:r>
            <a:endParaRPr lang="it-IT" sz="3200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5A8385-05E5-B87B-7FF3-EF2D1C222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0" y="0"/>
            <a:ext cx="8636000" cy="6858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800" b="1" dirty="0">
                <a:solidFill>
                  <a:srgbClr val="002060"/>
                </a:solidFill>
              </a:rPr>
              <a:t>20 aprile 2018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800" b="1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800" b="1" dirty="0">
                <a:solidFill>
                  <a:srgbClr val="002060"/>
                </a:solidFill>
              </a:rPr>
              <a:t>Ieri al tramonto l'ho rivisto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800" b="1" dirty="0">
                <a:solidFill>
                  <a:srgbClr val="002060"/>
                </a:solidFill>
              </a:rPr>
              <a:t>il sole maledetto di te ladro.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800" b="1" dirty="0">
                <a:solidFill>
                  <a:srgbClr val="002060"/>
                </a:solidFill>
              </a:rPr>
              <a:t>La troppa luce che cancella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800" b="1" dirty="0">
                <a:solidFill>
                  <a:srgbClr val="002060"/>
                </a:solidFill>
              </a:rPr>
              <a:t>la via di casa nostra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800" b="1" dirty="0">
                <a:solidFill>
                  <a:srgbClr val="002060"/>
                </a:solidFill>
              </a:rPr>
              <a:t>a me per un secondo.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800" b="1" dirty="0">
                <a:solidFill>
                  <a:srgbClr val="002060"/>
                </a:solidFill>
              </a:rPr>
              <a:t>Ma per averti vivo ancora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800" b="1" dirty="0">
                <a:solidFill>
                  <a:srgbClr val="002060"/>
                </a:solidFill>
              </a:rPr>
              <a:t>ho inventato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800" b="1" dirty="0">
                <a:solidFill>
                  <a:srgbClr val="002060"/>
                </a:solidFill>
              </a:rPr>
              <a:t>il sole che rinfresca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800" b="1" dirty="0">
                <a:solidFill>
                  <a:srgbClr val="002060"/>
                </a:solidFill>
              </a:rPr>
              <a:t>all'ombra sua rotonda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800" b="1" dirty="0">
                <a:solidFill>
                  <a:srgbClr val="002060"/>
                </a:solidFill>
              </a:rPr>
              <a:t>e intanto ti preparo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800" b="1" dirty="0">
                <a:solidFill>
                  <a:srgbClr val="002060"/>
                </a:solidFill>
              </a:rPr>
              <a:t>-che tu arrivi tra poco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800" b="1" dirty="0">
                <a:solidFill>
                  <a:srgbClr val="002060"/>
                </a:solidFill>
              </a:rPr>
              <a:t>la bistecca per cena.            (p. 112)</a:t>
            </a:r>
            <a:endParaRPr lang="it-IT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62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BD25F0-C2E7-3B37-005C-A764ADA63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393" y="168160"/>
            <a:ext cx="8744607" cy="6642537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sz="96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sz="96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Per condire il risotto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uso piselli e carciofi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 non vado a cercare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strambe ricette del Medio Oriente.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Non mi serve il pilaf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per il pollo al curry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per il pollo alla paprika.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Io che il pollo lo faccio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col rosmarino e l’aglio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sz="9600" b="1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potacchio</a:t>
            </a:r>
            <a:r>
              <a:rPr lang="it-IT" sz="9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alla marchigiana.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Però mi scopro che vado alla ricerca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degli stratagemmi della mia mente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-altro che curcuma, cardamomo o cannella,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per fingerti qua, presente.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 non fa niente, se mi urtano l’ernia iatale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che il fegato m’annienta.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9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(p. 97)</a:t>
            </a:r>
            <a:br>
              <a:rPr lang="it-IT" sz="9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96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Morto in moto, la madre di Andrea: “Non ho più il mio angelo” | Cronache  Maceratesi">
            <a:extLst>
              <a:ext uri="{FF2B5EF4-FFF2-40B4-BE49-F238E27FC236}">
                <a16:creationId xmlns:a16="http://schemas.microsoft.com/office/drawing/2014/main" id="{B75A6058-A00F-A366-4C66-212C4862D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1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6">
            <a:extLst>
              <a:ext uri="{FF2B5EF4-FFF2-40B4-BE49-F238E27FC236}">
                <a16:creationId xmlns:a16="http://schemas.microsoft.com/office/drawing/2014/main" id="{1C6EF526-F066-4AF1-9753-0A07D6F4F8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78547" y="863600"/>
          <a:ext cx="8313453" cy="5160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3453">
                  <a:extLst>
                    <a:ext uri="{9D8B030D-6E8A-4147-A177-3AD203B41FA5}">
                      <a16:colId xmlns:a16="http://schemas.microsoft.com/office/drawing/2014/main" val="1893910473"/>
                    </a:ext>
                  </a:extLst>
                </a:gridCol>
              </a:tblGrid>
              <a:tr h="516081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594380"/>
                  </a:ext>
                </a:extLst>
              </a:tr>
            </a:tbl>
          </a:graphicData>
        </a:graphic>
      </p:graphicFrame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A9D62A67-659A-4158-BB54-FE92454A9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48624"/>
              </p:ext>
            </p:extLst>
          </p:nvPr>
        </p:nvGraphicFramePr>
        <p:xfrm>
          <a:off x="0" y="0"/>
          <a:ext cx="12182191" cy="7162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10400">
                  <a:extLst>
                    <a:ext uri="{9D8B030D-6E8A-4147-A177-3AD203B41FA5}">
                      <a16:colId xmlns:a16="http://schemas.microsoft.com/office/drawing/2014/main" val="117571219"/>
                    </a:ext>
                  </a:extLst>
                </a:gridCol>
                <a:gridCol w="5171791">
                  <a:extLst>
                    <a:ext uri="{9D8B030D-6E8A-4147-A177-3AD203B41FA5}">
                      <a16:colId xmlns:a16="http://schemas.microsoft.com/office/drawing/2014/main" val="2594625886"/>
                    </a:ext>
                  </a:extLst>
                </a:gridCol>
              </a:tblGrid>
              <a:tr h="205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600" dirty="0">
                          <a:solidFill>
                            <a:srgbClr val="002060"/>
                          </a:solidFill>
                          <a:effectLst/>
                        </a:rPr>
                        <a:t>12 marzo 2018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it-IT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Fuoco al sole</a:t>
                      </a:r>
                      <a:r>
                        <a:rPr kumimoji="0" lang="it-IT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kumimoji="0" lang="it-IT" sz="6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600" dirty="0">
                          <a:solidFill>
                            <a:srgbClr val="002060"/>
                          </a:solidFill>
                          <a:effectLst/>
                        </a:rPr>
                        <a:t>27 aprile 2018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8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(All’ombra </a:t>
                      </a:r>
                      <a:r>
                        <a:rPr lang="it-IT" sz="2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rotonda del sole)</a:t>
                      </a:r>
                      <a:endParaRPr lang="it-IT" sz="3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115670"/>
                  </a:ext>
                </a:extLst>
              </a:tr>
              <a:tr h="54915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Per tenerle il viso tra le mani piccinina</a:t>
                      </a:r>
                      <a:endParaRPr lang="it-IT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E dirle la tua nonna è gioia</a:t>
                      </a:r>
                      <a:endParaRPr lang="it-IT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ho messo alle unghie</a:t>
                      </a:r>
                      <a:endParaRPr lang="it-IT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lo smalto rosa confetto, il colore</a:t>
                      </a:r>
                      <a:endParaRPr lang="it-IT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della Risurrezione.</a:t>
                      </a:r>
                      <a:endParaRPr lang="it-IT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Per dirti è primavera figlio bello</a:t>
                      </a:r>
                      <a:endParaRPr lang="it-IT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ti ho portato fresie bianco latte</a:t>
                      </a:r>
                      <a:endParaRPr lang="it-IT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gerbere arancio sole</a:t>
                      </a:r>
                      <a:endParaRPr lang="it-IT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rose fucsia amore.</a:t>
                      </a:r>
                      <a:endParaRPr lang="it-IT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Ma nonostante il miscuglio dei colori</a:t>
                      </a:r>
                      <a:endParaRPr lang="it-IT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nel mio cuore resta </a:t>
                      </a:r>
                      <a:endParaRPr lang="it-IT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il legno della Croce.        (p. 78)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 </a:t>
                      </a:r>
                      <a:endParaRPr lang="it-IT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3600" b="1" dirty="0">
                          <a:solidFill>
                            <a:srgbClr val="002060"/>
                          </a:solidFill>
                          <a:effectLst/>
                        </a:rPr>
                        <a:t>Allo specchio:</a:t>
                      </a:r>
                      <a:endParaRPr lang="it-IT" sz="28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3600" b="1" dirty="0">
                          <a:solidFill>
                            <a:srgbClr val="002060"/>
                          </a:solidFill>
                          <a:effectLst/>
                        </a:rPr>
                        <a:t>-E lei chi è?</a:t>
                      </a:r>
                      <a:endParaRPr lang="it-IT" sz="28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3600" b="1" dirty="0">
                          <a:solidFill>
                            <a:srgbClr val="002060"/>
                          </a:solidFill>
                          <a:effectLst/>
                        </a:rPr>
                        <a:t>-Inia</a:t>
                      </a:r>
                      <a:endParaRPr lang="it-IT" sz="28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3600" b="1" dirty="0">
                          <a:solidFill>
                            <a:srgbClr val="002060"/>
                          </a:solidFill>
                          <a:effectLst/>
                        </a:rPr>
                        <a:t>-E lei? Nonna </a:t>
                      </a:r>
                      <a:r>
                        <a:rPr lang="it-IT" sz="3600" b="1" dirty="0" err="1">
                          <a:solidFill>
                            <a:srgbClr val="002060"/>
                          </a:solidFill>
                          <a:effectLst/>
                        </a:rPr>
                        <a:t>Nor</a:t>
                      </a:r>
                      <a:r>
                        <a:rPr lang="it-IT" sz="3600" b="1" dirty="0">
                          <a:solidFill>
                            <a:srgbClr val="002060"/>
                          </a:solidFill>
                          <a:effectLst/>
                        </a:rPr>
                        <a:t>-ma</a:t>
                      </a:r>
                      <a:endParaRPr lang="it-IT" sz="28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3600" b="1" dirty="0">
                          <a:solidFill>
                            <a:srgbClr val="002060"/>
                          </a:solidFill>
                          <a:effectLst/>
                        </a:rPr>
                        <a:t>-Nonna bella!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it-IT" sz="3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it-IT" sz="3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it-IT" sz="3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3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(p. 119)</a:t>
                      </a:r>
                      <a:endParaRPr lang="it-IT" sz="20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1059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35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454905-EB86-47A1-D9DA-70ECFA7E1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429000"/>
            <a:ext cx="6197599" cy="3429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[…] E adesso che ho pianto tutte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 le mie parole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 non ho che da restare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 su questo pianeta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 con tre soli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 strapazzati come uova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 nel mio cuore. 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E6A9720D-E7BA-07A1-B33B-2D08C80D8544}"/>
              </a:ext>
            </a:extLst>
          </p:cNvPr>
          <p:cNvSpPr/>
          <p:nvPr/>
        </p:nvSpPr>
        <p:spPr>
          <a:xfrm>
            <a:off x="0" y="0"/>
            <a:ext cx="12191999" cy="3429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0" b="1" i="0" u="none" strike="noStrike" kern="1200" cap="none" spc="0" normalizeH="0" baseline="0" noProof="0" dirty="0">
                <a:ln w="12700">
                  <a:solidFill>
                    <a:srgbClr val="545454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545454"/>
                  </a:fgClr>
                  <a:bgClr>
                    <a:srgbClr val="54545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45454">
                      <a:lumMod val="75000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0" b="1" i="0" u="none" strike="noStrike" kern="1200" cap="none" spc="0" normalizeH="0" baseline="0" noProof="0" dirty="0">
                <a:ln w="12700">
                  <a:solidFill>
                    <a:srgbClr val="545454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545454"/>
                  </a:fgClr>
                  <a:bgClr>
                    <a:srgbClr val="54545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45454">
                      <a:lumMod val="75000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I  titoli delle sezioni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Soli 3+(quell’altro)</a:t>
            </a:r>
            <a:endParaRPr kumimoji="0" lang="it-IT" sz="8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800" b="1" i="0" u="none" strike="noStrike" kern="1200" cap="none" spc="0" normalizeH="0" baseline="0" noProof="0" dirty="0">
                <a:ln w="12700">
                  <a:solidFill>
                    <a:srgbClr val="545454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545454"/>
                  </a:fgClr>
                  <a:bgClr>
                    <a:srgbClr val="545454">
                      <a:lumMod val="20000"/>
                      <a:lumOff val="80000"/>
                    </a:srgbClr>
                  </a:bgClr>
                </a:patt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      </a:t>
            </a: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613008A8-38C8-8DBA-91D8-E8E2D22026FE}"/>
              </a:ext>
            </a:extLst>
          </p:cNvPr>
          <p:cNvSpPr/>
          <p:nvPr/>
        </p:nvSpPr>
        <p:spPr>
          <a:xfrm>
            <a:off x="2449969" y="2235200"/>
            <a:ext cx="1248906" cy="6858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37B3EB8-C365-7DF3-D99C-149E24F77AA9}"/>
              </a:ext>
            </a:extLst>
          </p:cNvPr>
          <p:cNvSpPr txBox="1"/>
          <p:nvPr/>
        </p:nvSpPr>
        <p:spPr>
          <a:xfrm>
            <a:off x="6146800" y="3479800"/>
            <a:ext cx="5994399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sz="3200" b="1" dirty="0">
                <a:solidFill>
                  <a:srgbClr val="002060"/>
                </a:solidFill>
              </a:rPr>
              <a:t>E intanto sotto</a:t>
            </a:r>
            <a:br>
              <a:rPr lang="it-IT" sz="3200" b="1" dirty="0">
                <a:solidFill>
                  <a:srgbClr val="002060"/>
                </a:solidFill>
              </a:rPr>
            </a:br>
            <a:r>
              <a:rPr lang="it-IT" sz="3200" b="1" dirty="0">
                <a:solidFill>
                  <a:srgbClr val="002060"/>
                </a:solidFill>
              </a:rPr>
              <a:t> quell'altro sole</a:t>
            </a:r>
            <a:br>
              <a:rPr lang="it-IT" sz="3200" b="1" dirty="0">
                <a:solidFill>
                  <a:srgbClr val="002060"/>
                </a:solidFill>
              </a:rPr>
            </a:br>
            <a:r>
              <a:rPr lang="it-IT" sz="3200" b="1" dirty="0">
                <a:solidFill>
                  <a:srgbClr val="002060"/>
                </a:solidFill>
              </a:rPr>
              <a:t> mi metto a guardare</a:t>
            </a:r>
            <a:br>
              <a:rPr lang="it-IT" sz="3200" b="1" dirty="0">
                <a:solidFill>
                  <a:srgbClr val="002060"/>
                </a:solidFill>
              </a:rPr>
            </a:br>
            <a:r>
              <a:rPr lang="it-IT" sz="3200" b="1" dirty="0">
                <a:solidFill>
                  <a:srgbClr val="002060"/>
                </a:solidFill>
              </a:rPr>
              <a:t> quello che non si vede.</a:t>
            </a:r>
          </a:p>
          <a:p>
            <a:r>
              <a:rPr lang="it-IT" sz="3200" b="1" dirty="0">
                <a:solidFill>
                  <a:srgbClr val="002060"/>
                </a:solidFill>
              </a:rPr>
              <a:t>                                            </a:t>
            </a:r>
          </a:p>
          <a:p>
            <a:r>
              <a:rPr lang="it-IT" sz="3200" b="1" dirty="0">
                <a:solidFill>
                  <a:srgbClr val="002060"/>
                </a:solidFill>
              </a:rPr>
              <a:t>                                                 (p. 128)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820395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7" name="Rectangle 4117">
            <a:extLst>
              <a:ext uri="{FF2B5EF4-FFF2-40B4-BE49-F238E27FC236}">
                <a16:creationId xmlns:a16="http://schemas.microsoft.com/office/drawing/2014/main" id="{15E7DF1D-6202-4496-B54F-2C3A07A0A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098" name="Picture 2" descr="L'esposizione al Sole: rischi e benefici | Meteo &amp; Salute | Gioie e dolori  del Tempo">
            <a:extLst>
              <a:ext uri="{FF2B5EF4-FFF2-40B4-BE49-F238E27FC236}">
                <a16:creationId xmlns:a16="http://schemas.microsoft.com/office/drawing/2014/main" id="{BBE0D71D-466B-8ADA-8500-E135E2D874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" r="5500" b="-1"/>
          <a:stretch/>
        </p:blipFill>
        <p:spPr bwMode="auto">
          <a:xfrm>
            <a:off x="20" y="10"/>
            <a:ext cx="604111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8" name="Rectangle 4119">
            <a:extLst>
              <a:ext uri="{FF2B5EF4-FFF2-40B4-BE49-F238E27FC236}">
                <a16:creationId xmlns:a16="http://schemas.microsoft.com/office/drawing/2014/main" id="{5A133C1E-CB83-47F3-8F35-94C2A7C58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B7A332-7FBF-7BDD-ED6A-229E792E7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8101" y="84083"/>
            <a:ext cx="6079236" cy="6857990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800" b="1" dirty="0">
                <a:solidFill>
                  <a:srgbClr val="002060"/>
                </a:solidFill>
              </a:rPr>
              <a:t>Al sole ladro non prendo il mio caffè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800" b="1" dirty="0">
                <a:solidFill>
                  <a:srgbClr val="002060"/>
                </a:solidFill>
              </a:rPr>
              <a:t>che non mi va giù nemmeno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800" b="1" dirty="0">
                <a:solidFill>
                  <a:srgbClr val="002060"/>
                </a:solidFill>
              </a:rPr>
              <a:t>un goccio d'acqua.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800" b="1" dirty="0">
                <a:solidFill>
                  <a:srgbClr val="002060"/>
                </a:solidFill>
              </a:rPr>
              <a:t>Al sole che incendio il mio caffè lo sbatto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800" b="1" dirty="0">
                <a:solidFill>
                  <a:srgbClr val="002060"/>
                </a:solidFill>
              </a:rPr>
              <a:t>contro il muro bianco.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800" b="1" dirty="0">
                <a:solidFill>
                  <a:srgbClr val="002060"/>
                </a:solidFill>
              </a:rPr>
              <a:t>All'ombra rotonda del sole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800" b="1" dirty="0">
                <a:solidFill>
                  <a:srgbClr val="002060"/>
                </a:solidFill>
              </a:rPr>
              <a:t>il caffè che mi piace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800" b="1" dirty="0">
                <a:solidFill>
                  <a:srgbClr val="002060"/>
                </a:solidFill>
              </a:rPr>
              <a:t>me lo prepara la mia piccinina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800" b="1" dirty="0">
                <a:solidFill>
                  <a:srgbClr val="002060"/>
                </a:solidFill>
              </a:rPr>
              <a:t>in una tazzina per gioco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800" b="1" dirty="0">
                <a:solidFill>
                  <a:srgbClr val="002060"/>
                </a:solidFill>
              </a:rPr>
              <a:t>e bevo il nulla e dico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800" b="1" dirty="0" err="1">
                <a:solidFill>
                  <a:srgbClr val="002060"/>
                </a:solidFill>
              </a:rPr>
              <a:t>mhm</a:t>
            </a:r>
            <a:r>
              <a:rPr lang="it-IT" sz="2800" b="1" dirty="0">
                <a:solidFill>
                  <a:srgbClr val="002060"/>
                </a:solidFill>
              </a:rPr>
              <a:t> che buono.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it-IT" sz="2800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800" b="1" dirty="0">
                <a:solidFill>
                  <a:srgbClr val="002060"/>
                </a:solidFill>
              </a:rPr>
              <a:t>All'altro sole ogni mattina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800" b="1" dirty="0">
                <a:solidFill>
                  <a:srgbClr val="002060"/>
                </a:solidFill>
              </a:rPr>
              <a:t>seduta al tavolo della mia cucina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800" b="1" dirty="0">
                <a:solidFill>
                  <a:srgbClr val="002060"/>
                </a:solidFill>
              </a:rPr>
              <a:t>bevo lenta </a:t>
            </a:r>
            <a:r>
              <a:rPr lang="it-IT" sz="2800" b="1" dirty="0" err="1">
                <a:solidFill>
                  <a:srgbClr val="002060"/>
                </a:solidFill>
              </a:rPr>
              <a:t>lenta</a:t>
            </a:r>
            <a:endParaRPr lang="it-IT" sz="2800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400" b="1" dirty="0">
                <a:solidFill>
                  <a:srgbClr val="002060"/>
                </a:solidFill>
              </a:rPr>
              <a:t>il caffè di questa terra.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400" b="1" dirty="0">
                <a:solidFill>
                  <a:srgbClr val="002060"/>
                </a:solidFill>
              </a:rPr>
              <a:t>…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400" b="1" dirty="0">
                <a:solidFill>
                  <a:srgbClr val="002060"/>
                </a:solidFill>
              </a:rPr>
              <a:t>                                                         (p. 129)</a:t>
            </a:r>
            <a:endParaRPr lang="it-IT" sz="2400" dirty="0">
              <a:solidFill>
                <a:srgbClr val="002060"/>
              </a:solidFill>
            </a:endParaRPr>
          </a:p>
        </p:txBody>
      </p:sp>
      <p:pic>
        <p:nvPicPr>
          <p:cNvPr id="4102" name="Picture 6" descr="Prevenzione tumori cutanei: i consigli su come esporsi al sole">
            <a:extLst>
              <a:ext uri="{FF2B5EF4-FFF2-40B4-BE49-F238E27FC236}">
                <a16:creationId xmlns:a16="http://schemas.microsoft.com/office/drawing/2014/main" id="{165D0B98-9BD5-6261-8E55-84A78DBF7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" b="-1"/>
          <a:stretch/>
        </p:blipFill>
        <p:spPr bwMode="auto">
          <a:xfrm>
            <a:off x="6150863" y="10"/>
            <a:ext cx="6041135" cy="337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i che colore è il Sole in realtà? No, non è giallo">
            <a:extLst>
              <a:ext uri="{FF2B5EF4-FFF2-40B4-BE49-F238E27FC236}">
                <a16:creationId xmlns:a16="http://schemas.microsoft.com/office/drawing/2014/main" id="{E75DF88B-2802-E011-C854-A6F7CF55F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" r="-1" b="-1"/>
          <a:stretch/>
        </p:blipFill>
        <p:spPr bwMode="auto">
          <a:xfrm>
            <a:off x="6158777" y="3483864"/>
            <a:ext cx="6041135" cy="336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746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1" name="Rectangle 2056">
            <a:extLst>
              <a:ext uri="{FF2B5EF4-FFF2-40B4-BE49-F238E27FC236}">
                <a16:creationId xmlns:a16="http://schemas.microsoft.com/office/drawing/2014/main" id="{DADC4F84-175A-4AB1-916C-1E5796E1E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Morto in moto, la madre di Andrea: “Non ho più il mio angelo” | Cronache  Maceratesi">
            <a:extLst>
              <a:ext uri="{FF2B5EF4-FFF2-40B4-BE49-F238E27FC236}">
                <a16:creationId xmlns:a16="http://schemas.microsoft.com/office/drawing/2014/main" id="{C70F459D-299B-CFC4-621B-D4E14AAF3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D91784-69E4-A67C-8B15-8396F9D80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701800"/>
            <a:ext cx="10995027" cy="55529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200" b="1">
                <a:solidFill>
                  <a:schemeClr val="tx1"/>
                </a:solidFill>
              </a:rPr>
              <a:t>E ci saranno sempre quelle notti piene di fantasmi… seguite </a:t>
            </a:r>
          </a:p>
          <a:p>
            <a:pPr marL="0" indent="0" algn="just">
              <a:buNone/>
            </a:pPr>
            <a:r>
              <a:rPr lang="it-IT" sz="3200" b="1">
                <a:solidFill>
                  <a:schemeClr val="tx1"/>
                </a:solidFill>
              </a:rPr>
              <a:t>sempre da giorni pieni di luce!</a:t>
            </a:r>
          </a:p>
          <a:p>
            <a:pPr marL="0" indent="0" algn="just">
              <a:buNone/>
            </a:pPr>
            <a:r>
              <a:rPr lang="it-IT" sz="3200" b="1">
                <a:solidFill>
                  <a:schemeClr val="tx1"/>
                </a:solidFill>
              </a:rPr>
              <a:t>Perché è la nostra luce a crearci le ombre, e quella luce,</a:t>
            </a:r>
          </a:p>
          <a:p>
            <a:pPr marL="0" indent="0" algn="just">
              <a:buNone/>
            </a:pPr>
            <a:r>
              <a:rPr lang="it-IT" sz="3200" b="1">
                <a:solidFill>
                  <a:schemeClr val="tx1"/>
                </a:solidFill>
              </a:rPr>
              <a:t>è proprio al di là del muro che ci ostacola.</a:t>
            </a:r>
          </a:p>
          <a:p>
            <a:pPr marL="0" indent="0" algn="just">
              <a:buNone/>
            </a:pPr>
            <a:r>
              <a:rPr lang="it-IT" sz="3200" b="1">
                <a:solidFill>
                  <a:schemeClr val="tx1"/>
                </a:solidFill>
              </a:rPr>
              <a:t>Getta il cuore oltre l'ostacolo… e corri a prenderlo! </a:t>
            </a:r>
            <a:endParaRPr lang="it-IT" sz="240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it-IT" sz="3200" b="1">
                <a:solidFill>
                  <a:schemeClr val="tx1"/>
                </a:solidFill>
              </a:rPr>
              <a:t>Andrea, agosto 2013</a:t>
            </a:r>
          </a:p>
          <a:p>
            <a:pPr marL="0" indent="0" algn="r">
              <a:buNone/>
            </a:pPr>
            <a:r>
              <a:rPr lang="it-IT" sz="3200" b="1">
                <a:solidFill>
                  <a:schemeClr val="tx1"/>
                </a:solidFill>
              </a:rPr>
              <a:t>(p. 64)</a:t>
            </a:r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6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234274"/>
            <a:ext cx="3391786" cy="2226810"/>
          </a:xfrm>
        </p:spPr>
        <p:txBody>
          <a:bodyPr>
            <a:normAutofit/>
          </a:bodyPr>
          <a:lstStyle/>
          <a:p>
            <a:pPr algn="ctr"/>
            <a:r>
              <a:rPr lang="it-IT" sz="4400" b="1" dirty="0">
                <a:solidFill>
                  <a:srgbClr val="002060"/>
                </a:solidFill>
              </a:rPr>
              <a:t>Norma Stramucci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F74709E3-71E9-4206-912E-54D475C8D9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473356"/>
              </p:ext>
            </p:extLst>
          </p:nvPr>
        </p:nvGraphicFramePr>
        <p:xfrm>
          <a:off x="3529263" y="32084"/>
          <a:ext cx="866273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CAA7CDD8-B9E2-4840-95A3-79F1357A7D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37" y="3669460"/>
            <a:ext cx="3425860" cy="2226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18034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ovanotti - Ricordati Di Vivere (il primo battito) Testo/Lyrics - YouTub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44" y="560494"/>
            <a:ext cx="10053390" cy="55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E0F9CE6-AC23-4787-B675-A4570A12471E}"/>
              </a:ext>
            </a:extLst>
          </p:cNvPr>
          <p:cNvSpPr txBox="1"/>
          <p:nvPr/>
        </p:nvSpPr>
        <p:spPr>
          <a:xfrm>
            <a:off x="3525637" y="6211669"/>
            <a:ext cx="49725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https://www.youtube.com/watch?v=EJRUqRekBr0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738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F3A0A2-2BD0-450D-89DC-441C1EEDC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117" y="251638"/>
            <a:ext cx="10047890" cy="63173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5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«Perché pretendere che la poesia 	piaccia a tutti? […]. Qualcuno dice: ma 	la poesia a che serve? </a:t>
            </a:r>
          </a:p>
          <a:p>
            <a:pPr marL="0" indent="0" algn="just">
              <a:buNone/>
            </a:pPr>
            <a:endParaRPr lang="it-IT" sz="5200" b="1" i="0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marL="0" indent="0" algn="just">
              <a:buNone/>
            </a:pPr>
            <a:r>
              <a:rPr lang="it-IT" sz="5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Che discorsi: e vivere, a che serve? </a:t>
            </a:r>
          </a:p>
          <a:p>
            <a:pPr marL="0" indent="0" algn="just">
              <a:buNone/>
            </a:pPr>
            <a:endParaRPr lang="it-IT" sz="5200" b="1" i="0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marL="0" indent="0" algn="ctr">
              <a:buNone/>
            </a:pPr>
            <a:r>
              <a:rPr lang="it-IT" sz="3600" dirty="0">
                <a:hlinkClick r:id="rId2"/>
              </a:rPr>
              <a:t>https://mydbook.giuntitvp.it/app/books/GIPR_P1870126M/html/18</a:t>
            </a:r>
            <a:endParaRPr lang="it-IT" sz="3600" dirty="0"/>
          </a:p>
          <a:p>
            <a:pPr marL="0" indent="0" algn="ctr">
              <a:buNone/>
            </a:pP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4148765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3ACFD7-95A2-8FD4-684C-D7E6B643F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5400" b="1" dirty="0">
                <a:hlinkClick r:id="rId3"/>
              </a:rPr>
              <a:t>Il blog didattico</a:t>
            </a:r>
            <a:endParaRPr lang="it-IT" sz="5400" b="1" dirty="0"/>
          </a:p>
        </p:txBody>
      </p:sp>
      <p:pic>
        <p:nvPicPr>
          <p:cNvPr id="5" name="Immagine 4" descr="Immagine che contiene testo, vestiti, Viso umano, uomo&#10;&#10;Descrizione generata automaticamente">
            <a:extLst>
              <a:ext uri="{FF2B5EF4-FFF2-40B4-BE49-F238E27FC236}">
                <a16:creationId xmlns:a16="http://schemas.microsoft.com/office/drawing/2014/main" id="{1006B389-A283-5ED0-6226-19CB175CD1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25" y="0"/>
            <a:ext cx="871307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2603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DCD300D7-9355-4FA3-B45E-7A5FE2934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189"/>
            <a:ext cx="3740085" cy="5329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4E8E623-26E2-1A03-7A14-7960B41FA2B4}"/>
              </a:ext>
            </a:extLst>
          </p:cNvPr>
          <p:cNvSpPr txBox="1"/>
          <p:nvPr/>
        </p:nvSpPr>
        <p:spPr>
          <a:xfrm>
            <a:off x="355600" y="593467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/>
              <a:t>2009</a:t>
            </a:r>
            <a:endParaRPr lang="it-IT" sz="5400" b="1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12319F5-512B-7DEC-D618-C6C12D5C7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725" y="652031"/>
            <a:ext cx="3950550" cy="555393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08EF458-BE6D-FDF2-5265-B22ED2A84C7E}"/>
              </a:ext>
            </a:extLst>
          </p:cNvPr>
          <p:cNvSpPr txBox="1"/>
          <p:nvPr/>
        </p:nvSpPr>
        <p:spPr>
          <a:xfrm>
            <a:off x="4800600" y="593467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174479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FE2F005C-403D-4636-ADC4-C8ED066FC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222" y="594271"/>
            <a:ext cx="3579443" cy="5499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A335EDC9-B628-4607-A2B2-045CA51787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024" y="676821"/>
            <a:ext cx="3902656" cy="5334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DF77423-AB53-4BCB-1BAB-CCFBFA3ACF68}"/>
              </a:ext>
            </a:extLst>
          </p:cNvPr>
          <p:cNvSpPr txBox="1"/>
          <p:nvPr/>
        </p:nvSpPr>
        <p:spPr>
          <a:xfrm>
            <a:off x="304800" y="5998145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/>
              <a:t>1995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C42A48C-DE75-FAA1-155D-2396929D85FC}"/>
              </a:ext>
            </a:extLst>
          </p:cNvPr>
          <p:cNvSpPr txBox="1"/>
          <p:nvPr/>
        </p:nvSpPr>
        <p:spPr>
          <a:xfrm>
            <a:off x="4686300" y="5844256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/>
              <a:t>2003</a:t>
            </a:r>
          </a:p>
        </p:txBody>
      </p:sp>
      <p:pic>
        <p:nvPicPr>
          <p:cNvPr id="3" name="Immagine 2" descr="Immagine che contiene testo, poster, violetto, Magenta&#10;&#10;Descrizione generata automaticamente">
            <a:extLst>
              <a:ext uri="{FF2B5EF4-FFF2-40B4-BE49-F238E27FC236}">
                <a16:creationId xmlns:a16="http://schemas.microsoft.com/office/drawing/2014/main" id="{9D57E530-843C-5EA4-6C94-737C83CEF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261" y="658178"/>
            <a:ext cx="3585963" cy="533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EAE0341-DCB0-F2E9-9A49-816F0CA4839A}"/>
              </a:ext>
            </a:extLst>
          </p:cNvPr>
          <p:cNvSpPr txBox="1"/>
          <p:nvPr/>
        </p:nvSpPr>
        <p:spPr>
          <a:xfrm>
            <a:off x="8687779" y="5906268"/>
            <a:ext cx="3566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val="1438549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B06CE8-3BCF-931D-2F63-2A4F01741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0" y="640080"/>
            <a:ext cx="8442960" cy="562356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b="1" dirty="0">
                <a:solidFill>
                  <a:schemeClr val="tx1"/>
                </a:solidFill>
              </a:rPr>
              <a:t>Vattene via, vattene a </a:t>
            </a:r>
            <a:r>
              <a:rPr lang="it-IT" sz="4000" b="1" dirty="0" err="1">
                <a:solidFill>
                  <a:schemeClr val="tx1"/>
                </a:solidFill>
              </a:rPr>
              <a:t>Nkabelane</a:t>
            </a:r>
            <a:endParaRPr lang="it-IT" sz="4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4000" b="1" dirty="0">
                <a:solidFill>
                  <a:schemeClr val="tx1"/>
                </a:solidFill>
              </a:rPr>
              <a:t>(in capo al mondo)! cagna ringhiosa </a:t>
            </a:r>
          </a:p>
          <a:p>
            <a:pPr marL="0" indent="0">
              <a:buNone/>
            </a:pPr>
            <a:r>
              <a:rPr lang="it-IT" sz="4000" b="1" dirty="0">
                <a:solidFill>
                  <a:schemeClr val="tx1"/>
                </a:solidFill>
              </a:rPr>
              <a:t>che vorresti attaccarmi al collo, tanto </a:t>
            </a:r>
          </a:p>
          <a:p>
            <a:pPr marL="0" indent="0">
              <a:buNone/>
            </a:pPr>
            <a:r>
              <a:rPr lang="it-IT" sz="4000" b="1" dirty="0">
                <a:solidFill>
                  <a:schemeClr val="tx1"/>
                </a:solidFill>
              </a:rPr>
              <a:t>alta la siepe ti impedisce </a:t>
            </a:r>
          </a:p>
          <a:p>
            <a:pPr marL="0" indent="0">
              <a:buNone/>
            </a:pPr>
            <a:r>
              <a:rPr lang="it-IT" sz="4000" b="1" dirty="0">
                <a:solidFill>
                  <a:schemeClr val="tx1"/>
                </a:solidFill>
              </a:rPr>
              <a:t>di entrare in casa mia.</a:t>
            </a:r>
          </a:p>
          <a:p>
            <a:pPr marL="0" indent="0" algn="r">
              <a:buNone/>
            </a:pPr>
            <a:r>
              <a:rPr lang="it-IT" sz="4000" b="1" dirty="0">
                <a:solidFill>
                  <a:schemeClr val="tx1"/>
                </a:solidFill>
              </a:rPr>
              <a:t>(p. 55)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66EE150-A2D8-5784-932B-D971D1E5B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873" y="399984"/>
            <a:ext cx="4116783" cy="6058031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A902845B-AE74-F2A5-51E2-9CD4B7B22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85" y="5559692"/>
            <a:ext cx="281659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18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94BE718-56BA-4555-B880-8497742E6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01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dipinto, arte&#10;&#10;Descrizione generata automaticamente">
            <a:extLst>
              <a:ext uri="{FF2B5EF4-FFF2-40B4-BE49-F238E27FC236}">
                <a16:creationId xmlns:a16="http://schemas.microsoft.com/office/drawing/2014/main" id="{1860979C-ABF7-830B-AECE-7EFA00758D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7"/>
          <a:stretch/>
        </p:blipFill>
        <p:spPr>
          <a:xfrm>
            <a:off x="-14083" y="10"/>
            <a:ext cx="4697348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E71F825-A3B9-4015-A4BA-3B904C61B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4367" y="1313033"/>
            <a:ext cx="4228495" cy="423193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6FC413B-3995-4B41-82CF-719745C5016D}"/>
              </a:ext>
            </a:extLst>
          </p:cNvPr>
          <p:cNvSpPr txBox="1"/>
          <p:nvPr/>
        </p:nvSpPr>
        <p:spPr>
          <a:xfrm>
            <a:off x="10611028" y="3321032"/>
            <a:ext cx="3778432" cy="22239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R="0" lvl="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5400" b="1" i="0" u="none" strike="noStrike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2016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F0898A1-1071-9319-E000-3EDA343AC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450" y="75614"/>
            <a:ext cx="4228495" cy="67823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0D9B716-6EE0-49F2-A32F-ABCF71ABC8BF}"/>
              </a:ext>
            </a:extLst>
          </p:cNvPr>
          <p:cNvSpPr txBox="1"/>
          <p:nvPr/>
        </p:nvSpPr>
        <p:spPr>
          <a:xfrm>
            <a:off x="4617557" y="5567561"/>
            <a:ext cx="1946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Senza titolo</a:t>
            </a:r>
          </a:p>
          <a:p>
            <a:r>
              <a:rPr lang="it-IT" sz="2400" b="1" dirty="0">
                <a:solidFill>
                  <a:srgbClr val="C00000"/>
                </a:solidFill>
              </a:rPr>
              <a:t>I. I. Cipriani</a:t>
            </a:r>
          </a:p>
        </p:txBody>
      </p:sp>
    </p:spTree>
    <p:extLst>
      <p:ext uri="{BB962C8B-B14F-4D97-AF65-F5344CB8AC3E}">
        <p14:creationId xmlns:p14="http://schemas.microsoft.com/office/powerpoint/2010/main" val="4037766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02017417-A81C-0915-1BB9-C29DDC7B34C1}"/>
              </a:ext>
            </a:extLst>
          </p:cNvPr>
          <p:cNvSpPr txBox="1"/>
          <p:nvPr/>
        </p:nvSpPr>
        <p:spPr>
          <a:xfrm>
            <a:off x="0" y="9525"/>
            <a:ext cx="12191997" cy="65341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5" name="Immagine 4" descr="Immagine che contiene testo, Carattere, documento&#10;&#10;Descrizione generata automaticamente">
            <a:extLst>
              <a:ext uri="{FF2B5EF4-FFF2-40B4-BE49-F238E27FC236}">
                <a16:creationId xmlns:a16="http://schemas.microsoft.com/office/drawing/2014/main" id="{D623CB4E-C92F-A631-603E-BD4E45A41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022" y="1466850"/>
            <a:ext cx="12112747" cy="29057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544954"/>
      </p:ext>
    </p:extLst>
  </p:cSld>
  <p:clrMapOvr>
    <a:masterClrMapping/>
  </p:clrMapOvr>
</p:sld>
</file>

<file path=ppt/theme/theme1.xml><?xml version="1.0" encoding="utf-8"?>
<a:theme xmlns:a="http://schemas.openxmlformats.org/drawingml/2006/main" name="Cornice">
  <a:themeElements>
    <a:clrScheme name="Cornic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rnic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rnic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Pebble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Cornice</Template>
  <TotalTime>2229</TotalTime>
  <Words>1968</Words>
  <Application>Microsoft Office PowerPoint</Application>
  <PresentationFormat>Widescreen</PresentationFormat>
  <Paragraphs>275</Paragraphs>
  <Slides>31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31</vt:i4>
      </vt:variant>
    </vt:vector>
  </HeadingPairs>
  <TitlesOfParts>
    <vt:vector size="44" baseType="lpstr">
      <vt:lpstr>Arial</vt:lpstr>
      <vt:lpstr>Avenir Next LT Pro</vt:lpstr>
      <vt:lpstr>Avenir Next LT Pro Light</vt:lpstr>
      <vt:lpstr>Calibri</vt:lpstr>
      <vt:lpstr>Calibri Light</vt:lpstr>
      <vt:lpstr>Corbel</vt:lpstr>
      <vt:lpstr>Roboto</vt:lpstr>
      <vt:lpstr>Sitka Subheading</vt:lpstr>
      <vt:lpstr>Wingdings 2</vt:lpstr>
      <vt:lpstr>Cornice</vt:lpstr>
      <vt:lpstr>PebbleVTI</vt:lpstr>
      <vt:lpstr>Tema di Office</vt:lpstr>
      <vt:lpstr>1_Tema di Office</vt:lpstr>
      <vt:lpstr>Norma Stramucci</vt:lpstr>
      <vt:lpstr>Presentazione standard di PowerPoint</vt:lpstr>
      <vt:lpstr>Norma Stramucci</vt:lpstr>
      <vt:lpstr>Il blog didattico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Prefazione  di Raffaele Donnarumma</vt:lpstr>
      <vt:lpstr>Presentazione standard di PowerPoint</vt:lpstr>
      <vt:lpstr>… E allora io che lo devo sapere se è la tua moto  che non ha frenato o se davvero è stato il sole che ti ha rubato  il sole il figlio mio di te ladro.                                                                                                                      (p. 17)</vt:lpstr>
      <vt:lpstr>[…] Con i piedi ho messo  ad ardere la legna di fuori in giardino per dare fuoco al sole troppo acceso.                                             (p. 75)</vt:lpstr>
      <vt:lpstr>Presentazione standard di PowerPoint</vt:lpstr>
      <vt:lpstr>Presentazione standard di PowerPoint</vt:lpstr>
      <vt:lpstr>Presentazione standard di PowerPoint</vt:lpstr>
      <vt:lpstr> 3 gennaio 2017   All'ombra rotonda del sole  -che non esiste,  non può esistere  dico adesso arriva Andrea.  (p. 93)</vt:lpstr>
      <vt:lpstr>Ilaria, 16 agosto 2017</vt:lpstr>
      <vt:lpstr>Aspettami,  che arrivo!      Andrea, 12 agosto 2014</vt:lpstr>
      <vt:lpstr>Presentazione standard di PowerPoint</vt:lpstr>
      <vt:lpstr>Presentazione standard di PowerPoint</vt:lpstr>
      <vt:lpstr>[…] E adesso che ho pianto tutte  le mie parole  non ho che da restare  su questo pianeta  con tre soli  strapazzati come uova  nel mio cuore.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Cinzia Spingola</cp:lastModifiedBy>
  <cp:revision>266</cp:revision>
  <dcterms:created xsi:type="dcterms:W3CDTF">2018-09-29T03:37:02Z</dcterms:created>
  <dcterms:modified xsi:type="dcterms:W3CDTF">2023-10-28T03:32:26Z</dcterms:modified>
</cp:coreProperties>
</file>