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1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6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0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2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0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949E9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3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.png"/><Relationship Id="rId7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slide" Target="slide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07950" y="1773238"/>
            <a:ext cx="8856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pic>
        <p:nvPicPr>
          <p:cNvPr id="6" name="Immagine 5" descr="23042009_002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142875" y="1196975"/>
            <a:ext cx="8858250" cy="3730625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Incontro giorno 23/04/09 con la prof.ssa Norma Stramucci in aula magna dell’ I.T.I.S. V. Emanuele III</a:t>
            </a:r>
          </a:p>
        </p:txBody>
      </p:sp>
      <p:cxnSp>
        <p:nvCxnSpPr>
          <p:cNvPr id="8" name="Connettore 2 7"/>
          <p:cNvCxnSpPr/>
          <p:nvPr/>
        </p:nvCxnSpPr>
        <p:spPr>
          <a:xfrm rot="16200000" flipH="1">
            <a:off x="2536032" y="1035843"/>
            <a:ext cx="571500" cy="500063"/>
          </a:xfrm>
          <a:prstGeom prst="straightConnector1">
            <a:avLst/>
          </a:prstGeom>
          <a:ln>
            <a:solidFill>
              <a:srgbClr val="639CDB"/>
            </a:solidFill>
            <a:headEnd type="none" w="med" len="med"/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571604" y="285728"/>
            <a:ext cx="214314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Prof.ssa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Norma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Stramucci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.</a:t>
            </a:r>
          </a:p>
        </p:txBody>
      </p:sp>
      <p:cxnSp>
        <p:nvCxnSpPr>
          <p:cNvPr id="12" name="Connettore 2 11"/>
          <p:cNvCxnSpPr/>
          <p:nvPr/>
        </p:nvCxnSpPr>
        <p:spPr>
          <a:xfrm rot="16200000" flipH="1">
            <a:off x="5322094" y="1107282"/>
            <a:ext cx="571500" cy="500062"/>
          </a:xfrm>
          <a:prstGeom prst="straightConnector1">
            <a:avLst/>
          </a:prstGeom>
          <a:ln>
            <a:solidFill>
              <a:srgbClr val="639CDB"/>
            </a:solidFill>
            <a:headEnd type="none" w="med" len="med"/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214810" y="357166"/>
            <a:ext cx="200026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Prof.ssa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Paola Liberale.</a:t>
            </a:r>
          </a:p>
        </p:txBody>
      </p:sp>
    </p:spTree>
    <p:extLst>
      <p:ext uri="{BB962C8B-B14F-4D97-AF65-F5344CB8AC3E}">
        <p14:creationId xmlns:p14="http://schemas.microsoft.com/office/powerpoint/2010/main" val="33166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b_978-88-6266-152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92150"/>
            <a:ext cx="2170112" cy="3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692150"/>
            <a:ext cx="2201863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7235825" y="3933825"/>
            <a:ext cx="649288" cy="647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1188" y="4652963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FFFFFF"/>
                </a:solidFill>
                <a:hlinkClick r:id="rId4" action="ppaction://hlinksldjump"/>
              </a:rPr>
              <a:t>IL LIBRO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451725" y="472440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FFFFFF"/>
                </a:solidFill>
                <a:hlinkClick r:id="rId5" action="ppaction://hlinksldjump"/>
              </a:rPr>
              <a:t>IL LIBRO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508625" y="4724400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FFFFFF"/>
                </a:solidFill>
                <a:hlinkClick r:id="rId6" action="ppaction://hlinksldjump"/>
              </a:rPr>
              <a:t>DON MILANI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619250" y="494188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FFFFFF"/>
                </a:solidFill>
                <a:hlinkClick r:id="rId7" action="ppaction://hlinksldjump"/>
              </a:rPr>
              <a:t>LE DOMANDE DELLA CLASSE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555875" y="3933825"/>
            <a:ext cx="574675" cy="9350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611188" y="3357563"/>
            <a:ext cx="433387" cy="576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6156325" y="4005263"/>
            <a:ext cx="433388" cy="576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95288" y="5805488"/>
            <a:ext cx="3600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sz="1200" b="1">
                <a:solidFill>
                  <a:srgbClr val="000000"/>
                </a:solidFill>
              </a:rPr>
              <a:t>Prof.ssa Paola Liberale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it-IT" sz="1200" b="1">
              <a:solidFill>
                <a:srgbClr val="000000"/>
              </a:solidFill>
            </a:endParaRP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1619250" y="4221163"/>
            <a:ext cx="433388" cy="576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79388" y="4076700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FFFFFF"/>
                </a:solidFill>
                <a:hlinkClick r:id="rId8" action="ppaction://hlinksldjump"/>
              </a:rPr>
              <a:t>L’AUTRICE</a:t>
            </a:r>
            <a:endParaRPr lang="it-IT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50825" y="85725"/>
          <a:ext cx="8497888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o" r:id="rId3" imgW="6038953" imgH="5140265" progId="Word.Document.8">
                  <p:embed/>
                </p:oleObj>
              </mc:Choice>
              <mc:Fallback>
                <p:oleObj name="Documento" r:id="rId3" imgW="6038953" imgH="51402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5725"/>
                        <a:ext cx="8497888" cy="662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5762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5693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it-IT" sz="2400">
                <a:solidFill>
                  <a:srgbClr val="FFFFFF"/>
                </a:solidFill>
              </a:rPr>
              <a:t>Pensa che un alunno come quello descritto nel suo libro, se migliorasse in tutte le sue materie scolastiche, riuscirebbe ad annullare il pregiudizio che ha il professore verso di lui?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it-IT" sz="2400">
                <a:solidFill>
                  <a:srgbClr val="FFFFFF"/>
                </a:solidFill>
              </a:rPr>
              <a:t>Quali differenze ci sono tra la scuola attuale e quella di Barbiana?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it-IT" sz="2400">
                <a:solidFill>
                  <a:srgbClr val="FFFFFF"/>
                </a:solidFill>
              </a:rPr>
              <a:t>Secondo lei il metodo d’insegnamento era migliore prima?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it-IT" sz="2400">
                <a:solidFill>
                  <a:srgbClr val="FFFFFF"/>
                </a:solidFill>
              </a:rPr>
              <a:t>Oggi, sono più difficili da gestire i ragazzi per i professori?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it-IT" sz="2400">
                <a:solidFill>
                  <a:srgbClr val="FFFFFF"/>
                </a:solidFill>
              </a:rPr>
              <a:t>Dove ha preso l’ispirazione per scrivere il suo libro, a parte “Lettera ad una professoressa”?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bg1"/>
                </a:solidFill>
              </a:rPr>
              <a:t>Domande rivolte alla prof.ssa da parte degli alunni.</a:t>
            </a:r>
          </a:p>
        </p:txBody>
      </p:sp>
      <p:sp>
        <p:nvSpPr>
          <p:cNvPr id="410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5762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1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95263" y="212725"/>
          <a:ext cx="8655050" cy="664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o di Microsoft Office Word 2007" r:id="rId3" imgW="6173957" imgH="5379022" progId="Word.Document.12">
                  <p:embed/>
                </p:oleObj>
              </mc:Choice>
              <mc:Fallback>
                <p:oleObj name="Documento di Microsoft Office Word 2007" r:id="rId3" imgW="6173957" imgH="537902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212725"/>
                        <a:ext cx="8655050" cy="664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81738"/>
            <a:ext cx="647700" cy="5762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50825" y="163513"/>
          <a:ext cx="8642350" cy="7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o" r:id="rId3" imgW="11742765" imgH="9695148" progId="Word.Document.8">
                  <p:embed/>
                </p:oleObj>
              </mc:Choice>
              <mc:Fallback>
                <p:oleObj name="Documento" r:id="rId3" imgW="11742765" imgH="96951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3513"/>
                        <a:ext cx="8642350" cy="701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3860800"/>
            <a:ext cx="647700" cy="5762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61938" y="261938"/>
          <a:ext cx="8512175" cy="691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o" r:id="rId3" imgW="6121040" imgH="4468960" progId="Word.Document.8">
                  <p:embed/>
                </p:oleObj>
              </mc:Choice>
              <mc:Fallback>
                <p:oleObj name="Documento" r:id="rId3" imgW="6121040" imgH="4468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261938"/>
                        <a:ext cx="8512175" cy="691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647700" cy="5762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2936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136</Words>
  <Application>Microsoft Office PowerPoint</Application>
  <PresentationFormat>Presentazione su schermo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Struttura predefinita</vt:lpstr>
      <vt:lpstr>Documento</vt:lpstr>
      <vt:lpstr>Documento di Microsoft Office Word 2007</vt:lpstr>
      <vt:lpstr>Incontro giorno 23/04/09 con la prof.ssa Norma Stramucci in aula magna dell’ I.T.I.S. V. Emanuele III</vt:lpstr>
      <vt:lpstr>Presentazione standard di PowerPoint</vt:lpstr>
      <vt:lpstr>Presentazione standard di PowerPoint</vt:lpstr>
      <vt:lpstr>Domande rivolte alla prof.ssa da parte degli alunni.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giorno 23/04/09 con la prof.ssa Norma Stramucci in aula magna dell’ I.T.I.S. V. Emanuele III</dc:title>
  <dc:creator>Norma</dc:creator>
  <cp:lastModifiedBy>Norma</cp:lastModifiedBy>
  <cp:revision>3</cp:revision>
  <dcterms:created xsi:type="dcterms:W3CDTF">2013-06-30T14:33:58Z</dcterms:created>
  <dcterms:modified xsi:type="dcterms:W3CDTF">2013-06-30T14:59:47Z</dcterms:modified>
</cp:coreProperties>
</file>