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Lst>
  <p:sldIdLst>
    <p:sldId id="257" r:id="rId15"/>
    <p:sldId id="258" r:id="rId16"/>
    <p:sldId id="259" r:id="rId17"/>
    <p:sldId id="260" r:id="rId18"/>
    <p:sldId id="261" r:id="rId19"/>
    <p:sldId id="263" r:id="rId20"/>
    <p:sldId id="262" r:id="rId21"/>
    <p:sldId id="264" r:id="rId22"/>
    <p:sldId id="265" r:id="rId23"/>
    <p:sldId id="266" r:id="rId24"/>
    <p:sldId id="267" r:id="rId25"/>
    <p:sldId id="268" r:id="rId26"/>
    <p:sldId id="269" r:id="rId27"/>
    <p:sldId id="270"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113ADB-BF8A-44A5-99DF-B00DA8226F7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542285765"/>
      </p:ext>
    </p:extLst>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4D6074-20E6-4C60-B5EA-8CF6BA348BE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684465066"/>
      </p:ext>
    </p:extLst>
  </p:cSld>
  <p:clrMapOvr>
    <a:masterClrMapping/>
  </p:clrMapOvr>
  <p:transition spd="slow">
    <p:pull dir="ld"/>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5B131-BDC3-47F4-80F7-62838321D3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72919881"/>
      </p:ext>
    </p:extLst>
  </p:cSld>
  <p:clrMapOvr>
    <a:masterClrMapping/>
  </p:clrMapOvr>
  <p:transition spd="slow">
    <p:pull dir="l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E7CBD-6EF3-4AAC-A97F-8A0DE1191F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51296572"/>
      </p:ext>
    </p:extLst>
  </p:cSld>
  <p:clrMapOvr>
    <a:masterClrMapping/>
  </p:clrMapOvr>
  <p:transition spd="slow">
    <p:pull dir="l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B61C0-AD76-40EE-AF46-F4A8E94048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89701582"/>
      </p:ext>
    </p:extLst>
  </p:cSld>
  <p:clrMapOvr>
    <a:masterClrMapping/>
  </p:clrMapOvr>
  <p:transition spd="slow">
    <p:pull dir="l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A007F-80E1-4CA5-AE48-420166A71D1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618248458"/>
      </p:ext>
    </p:extLst>
  </p:cSld>
  <p:clrMapOvr>
    <a:masterClrMapping/>
  </p:clrMapOvr>
  <p:transition spd="slow">
    <p:pull dir="l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E4242-14F8-4099-86B9-E04CAB7744C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73658488"/>
      </p:ext>
    </p:extLst>
  </p:cSld>
  <p:clrMapOvr>
    <a:masterClrMapping/>
  </p:clrMapOvr>
  <p:transition spd="slow">
    <p:pull dir="l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9BA9AB-0821-4D3E-8E6F-EBFFE4E1EB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38455517"/>
      </p:ext>
    </p:extLst>
  </p:cSld>
  <p:clrMapOvr>
    <a:masterClrMapping/>
  </p:clrMapOvr>
  <p:transition spd="slow">
    <p:pull dir="l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33D09-9917-46D1-8CF7-AB546A8B66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729088822"/>
      </p:ext>
    </p:extLst>
  </p:cSld>
  <p:clrMapOvr>
    <a:masterClrMapping/>
  </p:clrMapOvr>
  <p:transition spd="slow">
    <p:pull dir="l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5F783-4BC8-461E-B053-508744541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64026029"/>
      </p:ext>
    </p:extLst>
  </p:cSld>
  <p:clrMapOvr>
    <a:masterClrMapping/>
  </p:clrMapOvr>
  <p:transition spd="slow">
    <p:pull dir="l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64B03-7D3B-4BF0-ADDC-579374F2C1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883156557"/>
      </p:ext>
    </p:extLst>
  </p:cSld>
  <p:clrMapOvr>
    <a:masterClrMapping/>
  </p:clrMapOvr>
  <p:transition spd="slow">
    <p:pull dir="l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8C278-4706-4238-8B19-A00AFE4A0F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89034809"/>
      </p:ext>
    </p:extLst>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28FA61-C4AD-4A3D-834C-8383F28F9F9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597014730"/>
      </p:ext>
    </p:extLst>
  </p:cSld>
  <p:clrMapOvr>
    <a:masterClrMapping/>
  </p:clrMapOvr>
  <p:transition spd="slow">
    <p:pull dir="ld"/>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40628-E956-4990-BF08-2BBE75715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21141315"/>
      </p:ext>
    </p:extLst>
  </p:cSld>
  <p:clrMapOvr>
    <a:masterClrMapping/>
  </p:clrMapOvr>
  <p:transition spd="slow">
    <p:pull dir="l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5B131-BDC3-47F4-80F7-62838321D3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538123831"/>
      </p:ext>
    </p:extLst>
  </p:cSld>
  <p:clrMapOvr>
    <a:masterClrMapping/>
  </p:clrMapOvr>
  <p:transition spd="slow">
    <p:pull dir="l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E7CBD-6EF3-4AAC-A97F-8A0DE1191F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16791456"/>
      </p:ext>
    </p:extLst>
  </p:cSld>
  <p:clrMapOvr>
    <a:masterClrMapping/>
  </p:clrMapOvr>
  <p:transition spd="slow">
    <p:pull dir="l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B61C0-AD76-40EE-AF46-F4A8E94048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97784158"/>
      </p:ext>
    </p:extLst>
  </p:cSld>
  <p:clrMapOvr>
    <a:masterClrMapping/>
  </p:clrMapOvr>
  <p:transition spd="slow">
    <p:pull dir="ld"/>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A007F-80E1-4CA5-AE48-420166A71D1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87306615"/>
      </p:ext>
    </p:extLst>
  </p:cSld>
  <p:clrMapOvr>
    <a:masterClrMapping/>
  </p:clrMapOvr>
  <p:transition spd="slow">
    <p:pull dir="ld"/>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E4242-14F8-4099-86B9-E04CAB7744C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62719950"/>
      </p:ext>
    </p:extLst>
  </p:cSld>
  <p:clrMapOvr>
    <a:masterClrMapping/>
  </p:clrMapOvr>
  <p:transition spd="slow">
    <p:pull dir="l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9BA9AB-0821-4D3E-8E6F-EBFFE4E1EB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41720121"/>
      </p:ext>
    </p:extLst>
  </p:cSld>
  <p:clrMapOvr>
    <a:masterClrMapping/>
  </p:clrMapOvr>
  <p:transition spd="slow">
    <p:pull dir="l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33D09-9917-46D1-8CF7-AB546A8B66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52873558"/>
      </p:ext>
    </p:extLst>
  </p:cSld>
  <p:clrMapOvr>
    <a:masterClrMapping/>
  </p:clrMapOvr>
  <p:transition spd="slow">
    <p:pull dir="l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5F783-4BC8-461E-B053-508744541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164512341"/>
      </p:ext>
    </p:extLst>
  </p:cSld>
  <p:clrMapOvr>
    <a:masterClrMapping/>
  </p:clrMapOvr>
  <p:transition spd="slow">
    <p:pull dir="l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64B03-7D3B-4BF0-ADDC-579374F2C1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971414190"/>
      </p:ext>
    </p:extLst>
  </p:cSld>
  <p:clrMapOvr>
    <a:masterClrMapping/>
  </p:clrMapOvr>
  <p:transition spd="slow">
    <p:pull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5B131-BDC3-47F4-80F7-62838321D3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40077841"/>
      </p:ext>
    </p:extLst>
  </p:cSld>
  <p:clrMapOvr>
    <a:masterClrMapping/>
  </p:clrMapOvr>
  <p:transition spd="slow">
    <p:pull dir="l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8C278-4706-4238-8B19-A00AFE4A0F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00901362"/>
      </p:ext>
    </p:extLst>
  </p:cSld>
  <p:clrMapOvr>
    <a:masterClrMapping/>
  </p:clrMapOvr>
  <p:transition spd="slow">
    <p:pull dir="l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40628-E956-4990-BF08-2BBE75715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07897779"/>
      </p:ext>
    </p:extLst>
  </p:cSld>
  <p:clrMapOvr>
    <a:masterClrMapping/>
  </p:clrMapOvr>
  <p:transition spd="slow">
    <p:pull dir="l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5B131-BDC3-47F4-80F7-62838321D3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533038885"/>
      </p:ext>
    </p:extLst>
  </p:cSld>
  <p:clrMapOvr>
    <a:masterClrMapping/>
  </p:clrMapOvr>
  <p:transition spd="slow">
    <p:pull dir="l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E7CBD-6EF3-4AAC-A97F-8A0DE1191F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216246504"/>
      </p:ext>
    </p:extLst>
  </p:cSld>
  <p:clrMapOvr>
    <a:masterClrMapping/>
  </p:clrMapOvr>
  <p:transition spd="slow">
    <p:pull dir="l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B61C0-AD76-40EE-AF46-F4A8E94048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1176639"/>
      </p:ext>
    </p:extLst>
  </p:cSld>
  <p:clrMapOvr>
    <a:masterClrMapping/>
  </p:clrMapOvr>
  <p:transition spd="slow">
    <p:pull dir="l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A007F-80E1-4CA5-AE48-420166A71D1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93547188"/>
      </p:ext>
    </p:extLst>
  </p:cSld>
  <p:clrMapOvr>
    <a:masterClrMapping/>
  </p:clrMapOvr>
  <p:transition spd="slow">
    <p:pull dir="l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E4242-14F8-4099-86B9-E04CAB7744C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981948675"/>
      </p:ext>
    </p:extLst>
  </p:cSld>
  <p:clrMapOvr>
    <a:masterClrMapping/>
  </p:clrMapOvr>
  <p:transition spd="slow">
    <p:pull dir="ld"/>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9BA9AB-0821-4D3E-8E6F-EBFFE4E1EB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187380593"/>
      </p:ext>
    </p:extLst>
  </p:cSld>
  <p:clrMapOvr>
    <a:masterClrMapping/>
  </p:clrMapOvr>
  <p:transition spd="slow">
    <p:pull dir="ld"/>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33D09-9917-46D1-8CF7-AB546A8B66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35417120"/>
      </p:ext>
    </p:extLst>
  </p:cSld>
  <p:clrMapOvr>
    <a:masterClrMapping/>
  </p:clrMapOvr>
  <p:transition spd="slow">
    <p:pull dir="ld"/>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5F783-4BC8-461E-B053-508744541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09576845"/>
      </p:ext>
    </p:extLst>
  </p:cSld>
  <p:clrMapOvr>
    <a:masterClrMapping/>
  </p:clrMapOvr>
  <p:transition spd="slow">
    <p:pull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E7CBD-6EF3-4AAC-A97F-8A0DE1191F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87551260"/>
      </p:ext>
    </p:extLst>
  </p:cSld>
  <p:clrMapOvr>
    <a:masterClrMapping/>
  </p:clrMapOvr>
  <p:transition spd="slow">
    <p:pull dir="ld"/>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64B03-7D3B-4BF0-ADDC-579374F2C1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40835555"/>
      </p:ext>
    </p:extLst>
  </p:cSld>
  <p:clrMapOvr>
    <a:masterClrMapping/>
  </p:clrMapOvr>
  <p:transition spd="slow">
    <p:pull dir="ld"/>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8C278-4706-4238-8B19-A00AFE4A0F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86130679"/>
      </p:ext>
    </p:extLst>
  </p:cSld>
  <p:clrMapOvr>
    <a:masterClrMapping/>
  </p:clrMapOvr>
  <p:transition spd="slow">
    <p:pull dir="ld"/>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40628-E956-4990-BF08-2BBE75715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274640767"/>
      </p:ext>
    </p:extLst>
  </p:cSld>
  <p:clrMapOvr>
    <a:masterClrMapping/>
  </p:clrMapOvr>
  <p:transition spd="slow">
    <p:pull dir="l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5B131-BDC3-47F4-80F7-62838321D3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75133380"/>
      </p:ext>
    </p:extLst>
  </p:cSld>
  <p:clrMapOvr>
    <a:masterClrMapping/>
  </p:clrMapOvr>
  <p:transition spd="slow">
    <p:pull dir="ld"/>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E7CBD-6EF3-4AAC-A97F-8A0DE1191F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33626847"/>
      </p:ext>
    </p:extLst>
  </p:cSld>
  <p:clrMapOvr>
    <a:masterClrMapping/>
  </p:clrMapOvr>
  <p:transition spd="slow">
    <p:pull dir="ld"/>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B61C0-AD76-40EE-AF46-F4A8E94048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95411768"/>
      </p:ext>
    </p:extLst>
  </p:cSld>
  <p:clrMapOvr>
    <a:masterClrMapping/>
  </p:clrMapOvr>
  <p:transition spd="slow">
    <p:pull dir="ld"/>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A007F-80E1-4CA5-AE48-420166A71D1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785572306"/>
      </p:ext>
    </p:extLst>
  </p:cSld>
  <p:clrMapOvr>
    <a:masterClrMapping/>
  </p:clrMapOvr>
  <p:transition spd="slow">
    <p:pull dir="ld"/>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E4242-14F8-4099-86B9-E04CAB7744C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4185461"/>
      </p:ext>
    </p:extLst>
  </p:cSld>
  <p:clrMapOvr>
    <a:masterClrMapping/>
  </p:clrMapOvr>
  <p:transition spd="slow">
    <p:pull dir="ld"/>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9BA9AB-0821-4D3E-8E6F-EBFFE4E1EB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600271926"/>
      </p:ext>
    </p:extLst>
  </p:cSld>
  <p:clrMapOvr>
    <a:masterClrMapping/>
  </p:clrMapOvr>
  <p:transition spd="slow">
    <p:pull dir="ld"/>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33D09-9917-46D1-8CF7-AB546A8B66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34463001"/>
      </p:ext>
    </p:extLst>
  </p:cSld>
  <p:clrMapOvr>
    <a:masterClrMapping/>
  </p:clrMapOvr>
  <p:transition spd="slow">
    <p:pull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B61C0-AD76-40EE-AF46-F4A8E94048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35805594"/>
      </p:ext>
    </p:extLst>
  </p:cSld>
  <p:clrMapOvr>
    <a:masterClrMapping/>
  </p:clrMapOvr>
  <p:transition spd="slow">
    <p:pull dir="ld"/>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5F783-4BC8-461E-B053-508744541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39628031"/>
      </p:ext>
    </p:extLst>
  </p:cSld>
  <p:clrMapOvr>
    <a:masterClrMapping/>
  </p:clrMapOvr>
  <p:transition spd="slow">
    <p:pull dir="l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64B03-7D3B-4BF0-ADDC-579374F2C1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036209704"/>
      </p:ext>
    </p:extLst>
  </p:cSld>
  <p:clrMapOvr>
    <a:masterClrMapping/>
  </p:clrMapOvr>
  <p:transition spd="slow">
    <p:pull dir="l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8C278-4706-4238-8B19-A00AFE4A0F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726095430"/>
      </p:ext>
    </p:extLst>
  </p:cSld>
  <p:clrMapOvr>
    <a:masterClrMapping/>
  </p:clrMapOvr>
  <p:transition spd="slow">
    <p:pull dir="l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40628-E956-4990-BF08-2BBE75715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74688876"/>
      </p:ext>
    </p:extLst>
  </p:cSld>
  <p:clrMapOvr>
    <a:masterClrMapping/>
  </p:clrMapOvr>
  <p:transition spd="slow">
    <p:pull dir="l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5B131-BDC3-47F4-80F7-62838321D3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598546005"/>
      </p:ext>
    </p:extLst>
  </p:cSld>
  <p:clrMapOvr>
    <a:masterClrMapping/>
  </p:clrMapOvr>
  <p:transition spd="slow">
    <p:pull dir="l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E7CBD-6EF3-4AAC-A97F-8A0DE1191F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17239956"/>
      </p:ext>
    </p:extLst>
  </p:cSld>
  <p:clrMapOvr>
    <a:masterClrMapping/>
  </p:clrMapOvr>
  <p:transition spd="slow">
    <p:pull dir="ld"/>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B61C0-AD76-40EE-AF46-F4A8E94048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68967164"/>
      </p:ext>
    </p:extLst>
  </p:cSld>
  <p:clrMapOvr>
    <a:masterClrMapping/>
  </p:clrMapOvr>
  <p:transition spd="slow">
    <p:pull dir="l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A007F-80E1-4CA5-AE48-420166A71D1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669252567"/>
      </p:ext>
    </p:extLst>
  </p:cSld>
  <p:clrMapOvr>
    <a:masterClrMapping/>
  </p:clrMapOvr>
  <p:transition spd="slow">
    <p:pull dir="ld"/>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E4242-14F8-4099-86B9-E04CAB7744C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27720072"/>
      </p:ext>
    </p:extLst>
  </p:cSld>
  <p:clrMapOvr>
    <a:masterClrMapping/>
  </p:clrMapOvr>
  <p:transition spd="slow">
    <p:pull dir="ld"/>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9BA9AB-0821-4D3E-8E6F-EBFFE4E1EB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087957634"/>
      </p:ext>
    </p:extLst>
  </p:cSld>
  <p:clrMapOvr>
    <a:masterClrMapping/>
  </p:clrMapOvr>
  <p:transition spd="slow">
    <p:pull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A007F-80E1-4CA5-AE48-420166A71D1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590003342"/>
      </p:ext>
    </p:extLst>
  </p:cSld>
  <p:clrMapOvr>
    <a:masterClrMapping/>
  </p:clrMapOvr>
  <p:transition spd="slow">
    <p:pull dir="ld"/>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33D09-9917-46D1-8CF7-AB546A8B66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664778816"/>
      </p:ext>
    </p:extLst>
  </p:cSld>
  <p:clrMapOvr>
    <a:masterClrMapping/>
  </p:clrMapOvr>
  <p:transition spd="slow">
    <p:pull dir="ld"/>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5F783-4BC8-461E-B053-508744541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91420343"/>
      </p:ext>
    </p:extLst>
  </p:cSld>
  <p:clrMapOvr>
    <a:masterClrMapping/>
  </p:clrMapOvr>
  <p:transition spd="slow">
    <p:pull dir="ld"/>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64B03-7D3B-4BF0-ADDC-579374F2C1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92501282"/>
      </p:ext>
    </p:extLst>
  </p:cSld>
  <p:clrMapOvr>
    <a:masterClrMapping/>
  </p:clrMapOvr>
  <p:transition spd="slow">
    <p:pull dir="ld"/>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8C278-4706-4238-8B19-A00AFE4A0F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50362733"/>
      </p:ext>
    </p:extLst>
  </p:cSld>
  <p:clrMapOvr>
    <a:masterClrMapping/>
  </p:clrMapOvr>
  <p:transition spd="slow">
    <p:pull dir="ld"/>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40628-E956-4990-BF08-2BBE75715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940812144"/>
      </p:ext>
    </p:extLst>
  </p:cSld>
  <p:clrMapOvr>
    <a:masterClrMapping/>
  </p:clrMapOvr>
  <p:transition spd="slow">
    <p:pull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E4242-14F8-4099-86B9-E04CAB7744C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83118572"/>
      </p:ext>
    </p:extLst>
  </p:cSld>
  <p:clrMapOvr>
    <a:masterClrMapping/>
  </p:clrMapOvr>
  <p:transition spd="slow">
    <p:pull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9BA9AB-0821-4D3E-8E6F-EBFFE4E1EB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5842565"/>
      </p:ext>
    </p:extLst>
  </p:cSld>
  <p:clrMapOvr>
    <a:masterClrMapping/>
  </p:clrMapOvr>
  <p:transition spd="slow">
    <p:pull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33D09-9917-46D1-8CF7-AB546A8B66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165077404"/>
      </p:ext>
    </p:extLst>
  </p:cSld>
  <p:clrMapOvr>
    <a:masterClrMapping/>
  </p:clrMapOvr>
  <p:transition spd="slow">
    <p:pull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5F783-4BC8-461E-B053-508744541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83287311"/>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A6B0D9-AA4E-490C-8A5E-AF5885639B8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128485556"/>
      </p:ext>
    </p:extLst>
  </p:cSld>
  <p:clrMapOvr>
    <a:masterClrMapping/>
  </p:clrMapOvr>
  <p:transition spd="slow">
    <p:pull dir="l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64B03-7D3B-4BF0-ADDC-579374F2C1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770282091"/>
      </p:ext>
    </p:extLst>
  </p:cSld>
  <p:clrMapOvr>
    <a:masterClrMapping/>
  </p:clrMapOvr>
  <p:transition spd="slow">
    <p:pull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8C278-4706-4238-8B19-A00AFE4A0F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712582772"/>
      </p:ext>
    </p:extLst>
  </p:cSld>
  <p:clrMapOvr>
    <a:masterClrMapping/>
  </p:clrMapOvr>
  <p:transition spd="slow">
    <p:pull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40628-E956-4990-BF08-2BBE75715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66808855"/>
      </p:ext>
    </p:extLst>
  </p:cSld>
  <p:clrMapOvr>
    <a:masterClrMapping/>
  </p:clrMapOvr>
  <p:transition spd="slow">
    <p:pull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5B131-BDC3-47F4-80F7-62838321D3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628684745"/>
      </p:ext>
    </p:extLst>
  </p:cSld>
  <p:clrMapOvr>
    <a:masterClrMapping/>
  </p:clrMapOvr>
  <p:transition spd="slow">
    <p:pull dir="l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E7CBD-6EF3-4AAC-A97F-8A0DE1191F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092109978"/>
      </p:ext>
    </p:extLst>
  </p:cSld>
  <p:clrMapOvr>
    <a:masterClrMapping/>
  </p:clrMapOvr>
  <p:transition spd="slow">
    <p:pull dir="l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B61C0-AD76-40EE-AF46-F4A8E94048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646317009"/>
      </p:ext>
    </p:extLst>
  </p:cSld>
  <p:clrMapOvr>
    <a:masterClrMapping/>
  </p:clrMapOvr>
  <p:transition spd="slow">
    <p:pull dir="l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A007F-80E1-4CA5-AE48-420166A71D1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33907361"/>
      </p:ext>
    </p:extLst>
  </p:cSld>
  <p:clrMapOvr>
    <a:masterClrMapping/>
  </p:clrMapOvr>
  <p:transition spd="slow">
    <p:pull dir="l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E4242-14F8-4099-86B9-E04CAB7744C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570283973"/>
      </p:ext>
    </p:extLst>
  </p:cSld>
  <p:clrMapOvr>
    <a:masterClrMapping/>
  </p:clrMapOvr>
  <p:transition spd="slow">
    <p:pull dir="l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9BA9AB-0821-4D3E-8E6F-EBFFE4E1EB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760093933"/>
      </p:ext>
    </p:extLst>
  </p:cSld>
  <p:clrMapOvr>
    <a:masterClrMapping/>
  </p:clrMapOvr>
  <p:transition spd="slow">
    <p:pull dir="l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33D09-9917-46D1-8CF7-AB546A8B66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822343407"/>
      </p:ext>
    </p:extLst>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F833BE-BC41-4D37-8050-8B6CEA214EA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69628832"/>
      </p:ext>
    </p:extLst>
  </p:cSld>
  <p:clrMapOvr>
    <a:masterClrMapping/>
  </p:clrMapOvr>
  <p:transition spd="slow">
    <p:pull dir="l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5F783-4BC8-461E-B053-508744541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264761799"/>
      </p:ext>
    </p:extLst>
  </p:cSld>
  <p:clrMapOvr>
    <a:masterClrMapping/>
  </p:clrMapOvr>
  <p:transition spd="slow">
    <p:pull dir="l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64B03-7D3B-4BF0-ADDC-579374F2C1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039923212"/>
      </p:ext>
    </p:extLst>
  </p:cSld>
  <p:clrMapOvr>
    <a:masterClrMapping/>
  </p:clrMapOvr>
  <p:transition spd="slow">
    <p:pull dir="l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8C278-4706-4238-8B19-A00AFE4A0F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33873046"/>
      </p:ext>
    </p:extLst>
  </p:cSld>
  <p:clrMapOvr>
    <a:masterClrMapping/>
  </p:clrMapOvr>
  <p:transition spd="slow">
    <p:pull dir="l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40628-E956-4990-BF08-2BBE75715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33674905"/>
      </p:ext>
    </p:extLst>
  </p:cSld>
  <p:clrMapOvr>
    <a:masterClrMapping/>
  </p:clrMapOvr>
  <p:transition spd="slow">
    <p:pull dir="l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5B131-BDC3-47F4-80F7-62838321D3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11353611"/>
      </p:ext>
    </p:extLst>
  </p:cSld>
  <p:clrMapOvr>
    <a:masterClrMapping/>
  </p:clrMapOvr>
  <p:transition spd="slow">
    <p:pull dir="l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E7CBD-6EF3-4AAC-A97F-8A0DE1191F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146759451"/>
      </p:ext>
    </p:extLst>
  </p:cSld>
  <p:clrMapOvr>
    <a:masterClrMapping/>
  </p:clrMapOvr>
  <p:transition spd="slow">
    <p:pull dir="l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B61C0-AD76-40EE-AF46-F4A8E94048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275560433"/>
      </p:ext>
    </p:extLst>
  </p:cSld>
  <p:clrMapOvr>
    <a:masterClrMapping/>
  </p:clrMapOvr>
  <p:transition spd="slow">
    <p:pull dir="l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A007F-80E1-4CA5-AE48-420166A71D1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902214311"/>
      </p:ext>
    </p:extLst>
  </p:cSld>
  <p:clrMapOvr>
    <a:masterClrMapping/>
  </p:clrMapOvr>
  <p:transition spd="slow">
    <p:pull dir="l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E4242-14F8-4099-86B9-E04CAB7744C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250776639"/>
      </p:ext>
    </p:extLst>
  </p:cSld>
  <p:clrMapOvr>
    <a:masterClrMapping/>
  </p:clrMapOvr>
  <p:transition spd="slow">
    <p:pull dir="l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9BA9AB-0821-4D3E-8E6F-EBFFE4E1EB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84153170"/>
      </p:ext>
    </p:extLst>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84C98E-5E1C-4944-9E25-916A9CE43EA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715437585"/>
      </p:ext>
    </p:extLst>
  </p:cSld>
  <p:clrMapOvr>
    <a:masterClrMapping/>
  </p:clrMapOvr>
  <p:transition spd="slow">
    <p:pull dir="l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33D09-9917-46D1-8CF7-AB546A8B66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23279659"/>
      </p:ext>
    </p:extLst>
  </p:cSld>
  <p:clrMapOvr>
    <a:masterClrMapping/>
  </p:clrMapOvr>
  <p:transition spd="slow">
    <p:pull dir="l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5F783-4BC8-461E-B053-508744541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795319737"/>
      </p:ext>
    </p:extLst>
  </p:cSld>
  <p:clrMapOvr>
    <a:masterClrMapping/>
  </p:clrMapOvr>
  <p:transition spd="slow">
    <p:pull dir="l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64B03-7D3B-4BF0-ADDC-579374F2C1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06030767"/>
      </p:ext>
    </p:extLst>
  </p:cSld>
  <p:clrMapOvr>
    <a:masterClrMapping/>
  </p:clrMapOvr>
  <p:transition spd="slow">
    <p:pull dir="l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8C278-4706-4238-8B19-A00AFE4A0F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20710871"/>
      </p:ext>
    </p:extLst>
  </p:cSld>
  <p:clrMapOvr>
    <a:masterClrMapping/>
  </p:clrMapOvr>
  <p:transition spd="slow">
    <p:pull dir="l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40628-E956-4990-BF08-2BBE75715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22544377"/>
      </p:ext>
    </p:extLst>
  </p:cSld>
  <p:clrMapOvr>
    <a:masterClrMapping/>
  </p:clrMapOvr>
  <p:transition spd="slow">
    <p:pull dir="l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5B131-BDC3-47F4-80F7-62838321D3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768025623"/>
      </p:ext>
    </p:extLst>
  </p:cSld>
  <p:clrMapOvr>
    <a:masterClrMapping/>
  </p:clrMapOvr>
  <p:transition spd="slow">
    <p:pull dir="l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E7CBD-6EF3-4AAC-A97F-8A0DE1191F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5911387"/>
      </p:ext>
    </p:extLst>
  </p:cSld>
  <p:clrMapOvr>
    <a:masterClrMapping/>
  </p:clrMapOvr>
  <p:transition spd="slow">
    <p:pull dir="l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B61C0-AD76-40EE-AF46-F4A8E94048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08474125"/>
      </p:ext>
    </p:extLst>
  </p:cSld>
  <p:clrMapOvr>
    <a:masterClrMapping/>
  </p:clrMapOvr>
  <p:transition spd="slow">
    <p:pull dir="l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A007F-80E1-4CA5-AE48-420166A71D1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6850726"/>
      </p:ext>
    </p:extLst>
  </p:cSld>
  <p:clrMapOvr>
    <a:masterClrMapping/>
  </p:clrMapOvr>
  <p:transition spd="slow">
    <p:pull dir="l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E4242-14F8-4099-86B9-E04CAB7744C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913199007"/>
      </p:ext>
    </p:extLst>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76F6AAD-7F66-44A3-AF06-18B5E67E4E5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350671955"/>
      </p:ext>
    </p:extLst>
  </p:cSld>
  <p:clrMapOvr>
    <a:masterClrMapping/>
  </p:clrMapOvr>
  <p:transition spd="slow">
    <p:pull dir="l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9BA9AB-0821-4D3E-8E6F-EBFFE4E1EB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02793384"/>
      </p:ext>
    </p:extLst>
  </p:cSld>
  <p:clrMapOvr>
    <a:masterClrMapping/>
  </p:clrMapOvr>
  <p:transition spd="slow">
    <p:pull dir="l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33D09-9917-46D1-8CF7-AB546A8B66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980934022"/>
      </p:ext>
    </p:extLst>
  </p:cSld>
  <p:clrMapOvr>
    <a:masterClrMapping/>
  </p:clrMapOvr>
  <p:transition spd="slow">
    <p:pull dir="l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5F783-4BC8-461E-B053-508744541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91286230"/>
      </p:ext>
    </p:extLst>
  </p:cSld>
  <p:clrMapOvr>
    <a:masterClrMapping/>
  </p:clrMapOvr>
  <p:transition spd="slow">
    <p:pull dir="l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64B03-7D3B-4BF0-ADDC-579374F2C1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11101918"/>
      </p:ext>
    </p:extLst>
  </p:cSld>
  <p:clrMapOvr>
    <a:masterClrMapping/>
  </p:clrMapOvr>
  <p:transition spd="slow">
    <p:pull dir="l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8C278-4706-4238-8B19-A00AFE4A0F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43806535"/>
      </p:ext>
    </p:extLst>
  </p:cSld>
  <p:clrMapOvr>
    <a:masterClrMapping/>
  </p:clrMapOvr>
  <p:transition spd="slow">
    <p:pull dir="l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40628-E956-4990-BF08-2BBE75715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685536059"/>
      </p:ext>
    </p:extLst>
  </p:cSld>
  <p:clrMapOvr>
    <a:masterClrMapping/>
  </p:clrMapOvr>
  <p:transition spd="slow">
    <p:pull dir="l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5B131-BDC3-47F4-80F7-62838321D3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768025623"/>
      </p:ext>
    </p:extLst>
  </p:cSld>
  <p:clrMapOvr>
    <a:masterClrMapping/>
  </p:clrMapOvr>
  <p:transition spd="slow">
    <p:pull dir="l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E7CBD-6EF3-4AAC-A97F-8A0DE1191F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5911387"/>
      </p:ext>
    </p:extLst>
  </p:cSld>
  <p:clrMapOvr>
    <a:masterClrMapping/>
  </p:clrMapOvr>
  <p:transition spd="slow">
    <p:pull dir="l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B61C0-AD76-40EE-AF46-F4A8E94048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08474125"/>
      </p:ext>
    </p:extLst>
  </p:cSld>
  <p:clrMapOvr>
    <a:masterClrMapping/>
  </p:clrMapOvr>
  <p:transition spd="slow">
    <p:pull dir="l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A007F-80E1-4CA5-AE48-420166A71D1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6850726"/>
      </p:ext>
    </p:extLst>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17C156-DF8C-4C64-BC54-7A3FE75B0F3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65245006"/>
      </p:ext>
    </p:extLst>
  </p:cSld>
  <p:clrMapOvr>
    <a:masterClrMapping/>
  </p:clrMapOvr>
  <p:transition spd="slow">
    <p:pull dir="l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E4242-14F8-4099-86B9-E04CAB7744C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913199007"/>
      </p:ext>
    </p:extLst>
  </p:cSld>
  <p:clrMapOvr>
    <a:masterClrMapping/>
  </p:clrMapOvr>
  <p:transition spd="slow">
    <p:pull dir="l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9BA9AB-0821-4D3E-8E6F-EBFFE4E1EB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02793384"/>
      </p:ext>
    </p:extLst>
  </p:cSld>
  <p:clrMapOvr>
    <a:masterClrMapping/>
  </p:clrMapOvr>
  <p:transition spd="slow">
    <p:pull dir="l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33D09-9917-46D1-8CF7-AB546A8B66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980934022"/>
      </p:ext>
    </p:extLst>
  </p:cSld>
  <p:clrMapOvr>
    <a:masterClrMapping/>
  </p:clrMapOvr>
  <p:transition spd="slow">
    <p:pull dir="l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5F783-4BC8-461E-B053-508744541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91286230"/>
      </p:ext>
    </p:extLst>
  </p:cSld>
  <p:clrMapOvr>
    <a:masterClrMapping/>
  </p:clrMapOvr>
  <p:transition spd="slow">
    <p:pull dir="l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64B03-7D3B-4BF0-ADDC-579374F2C1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11101918"/>
      </p:ext>
    </p:extLst>
  </p:cSld>
  <p:clrMapOvr>
    <a:masterClrMapping/>
  </p:clrMapOvr>
  <p:transition spd="slow">
    <p:pull dir="l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8C278-4706-4238-8B19-A00AFE4A0F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43806535"/>
      </p:ext>
    </p:extLst>
  </p:cSld>
  <p:clrMapOvr>
    <a:masterClrMapping/>
  </p:clrMapOvr>
  <p:transition spd="slow">
    <p:pull dir="l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40628-E956-4990-BF08-2BBE75715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685536059"/>
      </p:ext>
    </p:extLst>
  </p:cSld>
  <p:clrMapOvr>
    <a:masterClrMapping/>
  </p:clrMapOvr>
  <p:transition spd="slow">
    <p:pull dir="l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5B131-BDC3-47F4-80F7-62838321D3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75367909"/>
      </p:ext>
    </p:extLst>
  </p:cSld>
  <p:clrMapOvr>
    <a:masterClrMapping/>
  </p:clrMapOvr>
  <p:transition spd="slow">
    <p:pull dir="l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E7CBD-6EF3-4AAC-A97F-8A0DE1191F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607600475"/>
      </p:ext>
    </p:extLst>
  </p:cSld>
  <p:clrMapOvr>
    <a:masterClrMapping/>
  </p:clrMapOvr>
  <p:transition spd="slow">
    <p:pull dir="l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B61C0-AD76-40EE-AF46-F4A8E94048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183500510"/>
      </p:ext>
    </p:extLst>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70529D-ECEE-4D82-9DA9-923630D908B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280203616"/>
      </p:ext>
    </p:extLst>
  </p:cSld>
  <p:clrMapOvr>
    <a:masterClrMapping/>
  </p:clrMapOvr>
  <p:transition spd="slow">
    <p:pull dir="l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A007F-80E1-4CA5-AE48-420166A71D1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890859432"/>
      </p:ext>
    </p:extLst>
  </p:cSld>
  <p:clrMapOvr>
    <a:masterClrMapping/>
  </p:clrMapOvr>
  <p:transition spd="slow">
    <p:pull dir="l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E4242-14F8-4099-86B9-E04CAB7744C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26640028"/>
      </p:ext>
    </p:extLst>
  </p:cSld>
  <p:clrMapOvr>
    <a:masterClrMapping/>
  </p:clrMapOvr>
  <p:transition spd="slow">
    <p:pull dir="l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9BA9AB-0821-4D3E-8E6F-EBFFE4E1EB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15490766"/>
      </p:ext>
    </p:extLst>
  </p:cSld>
  <p:clrMapOvr>
    <a:masterClrMapping/>
  </p:clrMapOvr>
  <p:transition spd="slow">
    <p:pull dir="l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33D09-9917-46D1-8CF7-AB546A8B66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27959655"/>
      </p:ext>
    </p:extLst>
  </p:cSld>
  <p:clrMapOvr>
    <a:masterClrMapping/>
  </p:clrMapOvr>
  <p:transition spd="slow">
    <p:pull dir="l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5F783-4BC8-461E-B053-508744541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13967688"/>
      </p:ext>
    </p:extLst>
  </p:cSld>
  <p:clrMapOvr>
    <a:masterClrMapping/>
  </p:clrMapOvr>
  <p:transition spd="slow">
    <p:pull dir="l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64B03-7D3B-4BF0-ADDC-579374F2C1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81220308"/>
      </p:ext>
    </p:extLst>
  </p:cSld>
  <p:clrMapOvr>
    <a:masterClrMapping/>
  </p:clrMapOvr>
  <p:transition spd="slow">
    <p:pull dir="l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8C278-4706-4238-8B19-A00AFE4A0F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724686723"/>
      </p:ext>
    </p:extLst>
  </p:cSld>
  <p:clrMapOvr>
    <a:masterClrMapping/>
  </p:clrMapOvr>
  <p:transition spd="slow">
    <p:pull dir="l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40628-E956-4990-BF08-2BBE75715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136204495"/>
      </p:ext>
    </p:extLst>
  </p:cSld>
  <p:clrMapOvr>
    <a:masterClrMapping/>
  </p:clrMapOvr>
  <p:transition spd="slow">
    <p:pull dir="l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5B131-BDC3-47F4-80F7-62838321D3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05343447"/>
      </p:ext>
    </p:extLst>
  </p:cSld>
  <p:clrMapOvr>
    <a:masterClrMapping/>
  </p:clrMapOvr>
  <p:transition spd="slow">
    <p:pull dir="l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E7CBD-6EF3-4AAC-A97F-8A0DE1191F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52658656"/>
      </p:ext>
    </p:extLst>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6BEA45-6CB1-4665-9DB5-558FDA75CB1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504243426"/>
      </p:ext>
    </p:extLst>
  </p:cSld>
  <p:clrMapOvr>
    <a:masterClrMapping/>
  </p:clrMapOvr>
  <p:transition spd="slow">
    <p:pull dir="l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B61C0-AD76-40EE-AF46-F4A8E94048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60143104"/>
      </p:ext>
    </p:extLst>
  </p:cSld>
  <p:clrMapOvr>
    <a:masterClrMapping/>
  </p:clrMapOvr>
  <p:transition spd="slow">
    <p:pull dir="l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A007F-80E1-4CA5-AE48-420166A71D1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79925590"/>
      </p:ext>
    </p:extLst>
  </p:cSld>
  <p:clrMapOvr>
    <a:masterClrMapping/>
  </p:clrMapOvr>
  <p:transition spd="slow">
    <p:pull dir="l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E4242-14F8-4099-86B9-E04CAB7744C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083158212"/>
      </p:ext>
    </p:extLst>
  </p:cSld>
  <p:clrMapOvr>
    <a:masterClrMapping/>
  </p:clrMapOvr>
  <p:transition spd="slow">
    <p:pull dir="l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9BA9AB-0821-4D3E-8E6F-EBFFE4E1EB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11312259"/>
      </p:ext>
    </p:extLst>
  </p:cSld>
  <p:clrMapOvr>
    <a:masterClrMapping/>
  </p:clrMapOvr>
  <p:transition spd="slow">
    <p:pull dir="l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33D09-9917-46D1-8CF7-AB546A8B66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287228035"/>
      </p:ext>
    </p:extLst>
  </p:cSld>
  <p:clrMapOvr>
    <a:masterClrMapping/>
  </p:clrMapOvr>
  <p:transition spd="slow">
    <p:pull dir="l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5F783-4BC8-461E-B053-508744541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696072642"/>
      </p:ext>
    </p:extLst>
  </p:cSld>
  <p:clrMapOvr>
    <a:masterClrMapping/>
  </p:clrMapOvr>
  <p:transition spd="slow">
    <p:pull dir="l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64B03-7D3B-4BF0-ADDC-579374F2C1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40993912"/>
      </p:ext>
    </p:extLst>
  </p:cSld>
  <p:clrMapOvr>
    <a:masterClrMapping/>
  </p:clrMapOvr>
  <p:transition spd="slow">
    <p:pull dir="l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8C278-4706-4238-8B19-A00AFE4A0F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339767362"/>
      </p:ext>
    </p:extLst>
  </p:cSld>
  <p:clrMapOvr>
    <a:masterClrMapping/>
  </p:clrMapOvr>
  <p:transition spd="slow">
    <p:pull dir="l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40628-E956-4990-BF08-2BBE75715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087859022"/>
      </p:ext>
    </p:extLst>
  </p:cSld>
  <p:clrMapOvr>
    <a:masterClrMapping/>
  </p:clrMapOvr>
  <p:transition spd="slow">
    <p:pull dir="l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55B131-BDC3-47F4-80F7-62838321D3A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612830499"/>
      </p:ext>
    </p:extLst>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3281D7-7009-4E76-BCE0-227C51B1B96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87355937"/>
      </p:ext>
    </p:extLst>
  </p:cSld>
  <p:clrMapOvr>
    <a:masterClrMapping/>
  </p:clrMapOvr>
  <p:transition spd="slow">
    <p:pull dir="l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E7CBD-6EF3-4AAC-A97F-8A0DE1191F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084054080"/>
      </p:ext>
    </p:extLst>
  </p:cSld>
  <p:clrMapOvr>
    <a:masterClrMapping/>
  </p:clrMapOvr>
  <p:transition spd="slow">
    <p:pull dir="l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B61C0-AD76-40EE-AF46-F4A8E94048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095824297"/>
      </p:ext>
    </p:extLst>
  </p:cSld>
  <p:clrMapOvr>
    <a:masterClrMapping/>
  </p:clrMapOvr>
  <p:transition spd="slow">
    <p:pull dir="l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9A007F-80E1-4CA5-AE48-420166A71D1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589367190"/>
      </p:ext>
    </p:extLst>
  </p:cSld>
  <p:clrMapOvr>
    <a:masterClrMapping/>
  </p:clrMapOvr>
  <p:transition spd="slow">
    <p:pull dir="l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E4242-14F8-4099-86B9-E04CAB7744C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46645646"/>
      </p:ext>
    </p:extLst>
  </p:cSld>
  <p:clrMapOvr>
    <a:masterClrMapping/>
  </p:clrMapOvr>
  <p:transition spd="slow">
    <p:pull dir="l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9BA9AB-0821-4D3E-8E6F-EBFFE4E1EB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670388153"/>
      </p:ext>
    </p:extLst>
  </p:cSld>
  <p:clrMapOvr>
    <a:masterClrMapping/>
  </p:clrMapOvr>
  <p:transition spd="slow">
    <p:pull dir="l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633D09-9917-46D1-8CF7-AB546A8B66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25436196"/>
      </p:ext>
    </p:extLst>
  </p:cSld>
  <p:clrMapOvr>
    <a:masterClrMapping/>
  </p:clrMapOvr>
  <p:transition spd="slow">
    <p:pull dir="l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5F783-4BC8-461E-B053-508744541F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04227951"/>
      </p:ext>
    </p:extLst>
  </p:cSld>
  <p:clrMapOvr>
    <a:masterClrMapping/>
  </p:clrMapOvr>
  <p:transition spd="slow">
    <p:pull dir="l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564B03-7D3B-4BF0-ADDC-579374F2C1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652973340"/>
      </p:ext>
    </p:extLst>
  </p:cSld>
  <p:clrMapOvr>
    <a:masterClrMapping/>
  </p:clrMapOvr>
  <p:transition spd="slow">
    <p:pull dir="l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8C278-4706-4238-8B19-A00AFE4A0F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742880437"/>
      </p:ext>
    </p:extLst>
  </p:cSld>
  <p:clrMapOvr>
    <a:masterClrMapping/>
  </p:clrMapOvr>
  <p:transition spd="slow">
    <p:pull dir="l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40628-E956-4990-BF08-2BBE757154C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72642837"/>
      </p:ext>
    </p:extLst>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0040303-90ED-464D-8D8C-C5FA3CD7ED83}"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229928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7E30CE-5744-4C8C-8032-BD8B56825BC0}"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8083197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7E30CE-5744-4C8C-8032-BD8B56825BC0}"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19950943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7E30CE-5744-4C8C-8032-BD8B56825BC0}"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91657211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7E30CE-5744-4C8C-8032-BD8B56825BC0}"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406978029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7E30CE-5744-4C8C-8032-BD8B56825BC0}"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3861203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7E30CE-5744-4C8C-8032-BD8B56825BC0}"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044279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7E30CE-5744-4C8C-8032-BD8B56825BC0}"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1462464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7E30CE-5744-4C8C-8032-BD8B56825BC0}"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0809209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7E30CE-5744-4C8C-8032-BD8B56825BC0}"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0700968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7E30CE-5744-4C8C-8032-BD8B56825BC0}"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0700968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7E30CE-5744-4C8C-8032-BD8B56825BC0}"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19993322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7E30CE-5744-4C8C-8032-BD8B56825BC0}"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13017799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7E30CE-5744-4C8C-8032-BD8B56825BC0}"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6387719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Documents%20and%20Settings\Sharix\Documenti\Musica\Giovanni%20Allevi%20-%20Come%20Sei%20Veramente%20(Spot%20BMW%20Serie3%20Touring).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it-IT" sz="4000" smtClean="0">
                <a:solidFill>
                  <a:srgbClr val="FF0000"/>
                </a:solidFill>
                <a:latin typeface="Algerian" pitchFamily="82" charset="0"/>
              </a:rPr>
              <a:t>Amare è farsi amare</a:t>
            </a:r>
          </a:p>
        </p:txBody>
      </p:sp>
      <p:sp>
        <p:nvSpPr>
          <p:cNvPr id="2051" name="Rectangle 3"/>
          <p:cNvSpPr>
            <a:spLocks noGrp="1" noChangeArrowheads="1"/>
          </p:cNvSpPr>
          <p:nvPr>
            <p:ph type="subTitle" idx="1"/>
          </p:nvPr>
        </p:nvSpPr>
        <p:spPr/>
        <p:txBody>
          <a:bodyPr/>
          <a:lstStyle/>
          <a:p>
            <a:pPr eaLnBrk="1" hangingPunct="1"/>
            <a:r>
              <a:rPr lang="it-IT" b="1" smtClean="0">
                <a:solidFill>
                  <a:srgbClr val="0000FF"/>
                </a:solidFill>
                <a:latin typeface="Times New Roman" pitchFamily="18" charset="0"/>
              </a:rPr>
              <a:t>Una scuola che ama avrà alunni che amano la scuola, il sapere e l’umanità</a:t>
            </a:r>
          </a:p>
        </p:txBody>
      </p:sp>
      <p:pic>
        <p:nvPicPr>
          <p:cNvPr id="6" name="Giovanni Allevi - Come Sei Veramente (Spot BMW Serie3 Touring).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357688" y="32146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468313" y="5805488"/>
            <a:ext cx="2303462"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solidFill>
                  <a:srgbClr val="000000"/>
                </a:solidFill>
              </a:rPr>
              <a:t>Classe …..</a:t>
            </a:r>
          </a:p>
          <a:p>
            <a:pPr fontAlgn="base">
              <a:spcBef>
                <a:spcPct val="50000"/>
              </a:spcBef>
              <a:spcAft>
                <a:spcPct val="0"/>
              </a:spcAft>
            </a:pPr>
            <a:r>
              <a:rPr lang="it-IT" sz="1200" b="1">
                <a:solidFill>
                  <a:srgbClr val="000000"/>
                </a:solidFill>
              </a:rPr>
              <a:t>Prof.ssa ……</a:t>
            </a:r>
            <a:r>
              <a:rPr lang="it-IT">
                <a:solidFill>
                  <a:srgbClr val="000000"/>
                </a:solidFill>
              </a:rPr>
              <a:t> </a:t>
            </a:r>
          </a:p>
        </p:txBody>
      </p:sp>
    </p:spTree>
    <p:extLst>
      <p:ext uri="{BB962C8B-B14F-4D97-AF65-F5344CB8AC3E}">
        <p14:creationId xmlns:p14="http://schemas.microsoft.com/office/powerpoint/2010/main" val="1898613676"/>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5" descr="0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title"/>
          </p:nvPr>
        </p:nvSpPr>
        <p:spPr/>
        <p:txBody>
          <a:bodyPr/>
          <a:lstStyle/>
          <a:p>
            <a:pPr eaLnBrk="1" hangingPunct="1">
              <a:defRPr/>
            </a:pPr>
            <a:r>
              <a:rPr lang="it-IT" dirty="0" smtClean="0">
                <a:solidFill>
                  <a:schemeClr val="accent1">
                    <a:lumMod val="90000"/>
                  </a:schemeClr>
                </a:solidFill>
              </a:rPr>
              <a:t>Valore dell’infelicità</a:t>
            </a:r>
          </a:p>
        </p:txBody>
      </p:sp>
      <p:sp>
        <p:nvSpPr>
          <p:cNvPr id="8196" name="Rectangle 3"/>
          <p:cNvSpPr>
            <a:spLocks noGrp="1" noChangeArrowheads="1"/>
          </p:cNvSpPr>
          <p:nvPr>
            <p:ph type="body" idx="1"/>
          </p:nvPr>
        </p:nvSpPr>
        <p:spPr/>
        <p:txBody>
          <a:bodyPr/>
          <a:lstStyle/>
          <a:p>
            <a:pPr eaLnBrk="1" hangingPunct="1"/>
            <a:r>
              <a:rPr lang="it-IT" smtClean="0">
                <a:solidFill>
                  <a:srgbClr val="FFFFFF"/>
                </a:solidFill>
              </a:rPr>
              <a:t>la società  di oggi favorisce la convinzione  che si possano raggiungere grandi obiettivi anche senza fare sacrifici. Questa è tutta un’illusione : “ non avrai nulla nella vita che non sia costato sacrificio. La gioia d ogni traguardo che conseguirai, sarà in proporzione del sacrificio fatto.”</a:t>
            </a:r>
          </a:p>
        </p:txBody>
      </p:sp>
    </p:spTree>
    <p:extLst>
      <p:ext uri="{BB962C8B-B14F-4D97-AF65-F5344CB8AC3E}">
        <p14:creationId xmlns:p14="http://schemas.microsoft.com/office/powerpoint/2010/main" val="453898919"/>
      </p:ext>
    </p:extLst>
  </p:cSld>
  <p:clrMapOvr>
    <a:masterClrMapping/>
  </p:clrMapOvr>
  <p:transition spd="slow">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5" descr="005.jpg"/>
          <p:cNvPicPr>
            <a:picLocks noChangeAspect="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p:txBody>
          <a:bodyPr/>
          <a:lstStyle/>
          <a:p>
            <a:pPr eaLnBrk="1" hangingPunct="1"/>
            <a:r>
              <a:rPr lang="it-IT" sz="4000" smtClean="0">
                <a:solidFill>
                  <a:srgbClr val="FF0000"/>
                </a:solidFill>
                <a:latin typeface="Algerian" pitchFamily="82" charset="0"/>
              </a:rPr>
              <a:t>La parola:</a:t>
            </a:r>
            <a:br>
              <a:rPr lang="it-IT" sz="4000" smtClean="0">
                <a:solidFill>
                  <a:srgbClr val="FF0000"/>
                </a:solidFill>
                <a:latin typeface="Algerian" pitchFamily="82" charset="0"/>
              </a:rPr>
            </a:br>
            <a:r>
              <a:rPr lang="it-IT" sz="4000" smtClean="0">
                <a:solidFill>
                  <a:srgbClr val="FF0000"/>
                </a:solidFill>
                <a:latin typeface="Algerian" pitchFamily="82" charset="0"/>
              </a:rPr>
              <a:t>il fine immediato</a:t>
            </a:r>
          </a:p>
        </p:txBody>
      </p:sp>
      <p:sp>
        <p:nvSpPr>
          <p:cNvPr id="9220" name="Rectangle 3"/>
          <p:cNvSpPr>
            <a:spLocks noGrp="1" noChangeArrowheads="1"/>
          </p:cNvSpPr>
          <p:nvPr>
            <p:ph type="body" idx="1"/>
          </p:nvPr>
        </p:nvSpPr>
        <p:spPr>
          <a:xfrm>
            <a:off x="611188" y="1628775"/>
            <a:ext cx="8229600" cy="4525963"/>
          </a:xfrm>
        </p:spPr>
        <p:txBody>
          <a:bodyPr/>
          <a:lstStyle/>
          <a:p>
            <a:pPr eaLnBrk="1" hangingPunct="1"/>
            <a:r>
              <a:rPr lang="it-IT" smtClean="0">
                <a:solidFill>
                  <a:schemeClr val="bg1"/>
                </a:solidFill>
              </a:rPr>
              <a:t>Intendere e farsi intendere: questo è il fine immediato</a:t>
            </a:r>
          </a:p>
          <a:p>
            <a:pPr eaLnBrk="1" hangingPunct="1"/>
            <a:r>
              <a:rPr lang="it-IT" smtClean="0">
                <a:solidFill>
                  <a:schemeClr val="bg1"/>
                </a:solidFill>
              </a:rPr>
              <a:t>La parola dimostra ciò che si è</a:t>
            </a:r>
          </a:p>
          <a:p>
            <a:pPr eaLnBrk="1" hangingPunct="1"/>
            <a:r>
              <a:rPr lang="it-IT" smtClean="0">
                <a:solidFill>
                  <a:schemeClr val="bg1"/>
                </a:solidFill>
              </a:rPr>
              <a:t>Un linguaggio scurrile e il continuo intercalare di parolacce dimostra un vuoto di valori.</a:t>
            </a:r>
          </a:p>
        </p:txBody>
      </p:sp>
    </p:spTree>
    <p:extLst>
      <p:ext uri="{BB962C8B-B14F-4D97-AF65-F5344CB8AC3E}">
        <p14:creationId xmlns:p14="http://schemas.microsoft.com/office/powerpoint/2010/main" val="1861251309"/>
      </p:ext>
    </p:extLst>
  </p:cSld>
  <p:clrMapOvr>
    <a:masterClrMapping/>
  </p:clrMapOvr>
  <p:transition spd="slow">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it-IT" smtClean="0"/>
              <a:t>Il valore del sapere</a:t>
            </a:r>
          </a:p>
        </p:txBody>
      </p:sp>
      <p:sp>
        <p:nvSpPr>
          <p:cNvPr id="25603" name="Rectangle 3"/>
          <p:cNvSpPr>
            <a:spLocks noGrp="1" noChangeArrowheads="1"/>
          </p:cNvSpPr>
          <p:nvPr>
            <p:ph type="body" idx="1"/>
          </p:nvPr>
        </p:nvSpPr>
        <p:spPr/>
        <p:txBody>
          <a:bodyPr/>
          <a:lstStyle/>
          <a:p>
            <a:r>
              <a:rPr lang="it-IT" smtClean="0"/>
              <a:t>Sapere significa conoscere meglio se stessi e il mondo</a:t>
            </a:r>
          </a:p>
          <a:p>
            <a:r>
              <a:rPr lang="it-IT" smtClean="0"/>
              <a:t>Non si studia per diventare ricchi, ma per diventare persone</a:t>
            </a:r>
          </a:p>
        </p:txBody>
      </p:sp>
    </p:spTree>
    <p:extLst>
      <p:ext uri="{BB962C8B-B14F-4D97-AF65-F5344CB8AC3E}">
        <p14:creationId xmlns:p14="http://schemas.microsoft.com/office/powerpoint/2010/main" val="3808468879"/>
      </p:ext>
    </p:extLst>
  </p:cSld>
  <p:clrMapOvr>
    <a:masterClrMapping/>
  </p:clrMapOvr>
  <p:transition spd="slow">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it-IT" smtClean="0">
                <a:solidFill>
                  <a:srgbClr val="0000FF"/>
                </a:solidFill>
                <a:latin typeface="Algerian" pitchFamily="82" charset="0"/>
              </a:rPr>
              <a:t>Il valore del sapere</a:t>
            </a:r>
          </a:p>
        </p:txBody>
      </p:sp>
      <p:sp>
        <p:nvSpPr>
          <p:cNvPr id="10244" name="Rectangle 3"/>
          <p:cNvSpPr>
            <a:spLocks noGrp="1" noChangeArrowheads="1"/>
          </p:cNvSpPr>
          <p:nvPr>
            <p:ph type="body" idx="1"/>
          </p:nvPr>
        </p:nvSpPr>
        <p:spPr/>
        <p:txBody>
          <a:bodyPr/>
          <a:lstStyle/>
          <a:p>
            <a:pPr eaLnBrk="1" hangingPunct="1">
              <a:lnSpc>
                <a:spcPct val="80000"/>
              </a:lnSpc>
            </a:pPr>
            <a:r>
              <a:rPr lang="it-IT" sz="2400" smtClean="0">
                <a:solidFill>
                  <a:srgbClr val="0066FF"/>
                </a:solidFill>
              </a:rPr>
              <a:t>Il sapere è un investimento su se stessi ma non ha scopo di lucro altrimenti converrebbe fare al posto del medico l’estetista oppure al posto dell’ingegnere il meccanico o l’idraulico. Il sapere deve essere acquisito non per lo scopo di diventare un uomo ricco e potente. I laureati che si laureano per il denaro sono analfabeti di ritorno: si sentono grandi solo perché sono ricchi ma non leggono e non pensano se non al loro tornaconto economico. È importante ricordare che il denaro non deve essere lo scopo della vita:  il valore di un uomo si misura dalle poche cose che crea non da quello che accumula.  Bisogna quindi che l’alunno riceva il sapere con una vera ambizione e cioè quella di voler essere migliore, di emergere rispetto a un contesto che ti mortifica. </a:t>
            </a:r>
          </a:p>
        </p:txBody>
      </p:sp>
    </p:spTree>
    <p:extLst>
      <p:ext uri="{BB962C8B-B14F-4D97-AF65-F5344CB8AC3E}">
        <p14:creationId xmlns:p14="http://schemas.microsoft.com/office/powerpoint/2010/main" val="2204510519"/>
      </p:ext>
    </p:extLst>
  </p:cSld>
  <p:clrMapOvr>
    <a:masterClrMapping/>
  </p:clrMapOvr>
  <p:transition spd="slow">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it-IT" smtClean="0">
                <a:solidFill>
                  <a:srgbClr val="FF0000"/>
                </a:solidFill>
                <a:latin typeface="Algerian" pitchFamily="82" charset="0"/>
              </a:rPr>
              <a:t>Il fine della scuola</a:t>
            </a:r>
          </a:p>
        </p:txBody>
      </p:sp>
      <p:sp>
        <p:nvSpPr>
          <p:cNvPr id="11268" name="Rectangle 5"/>
          <p:cNvSpPr>
            <a:spLocks noGrp="1" noChangeArrowheads="1"/>
          </p:cNvSpPr>
          <p:nvPr>
            <p:ph type="body" sz="half" idx="2"/>
          </p:nvPr>
        </p:nvSpPr>
        <p:spPr>
          <a:xfrm>
            <a:off x="2555875" y="1844675"/>
            <a:ext cx="4038600" cy="4525963"/>
          </a:xfrm>
        </p:spPr>
        <p:txBody>
          <a:bodyPr/>
          <a:lstStyle/>
          <a:p>
            <a:pPr algn="ctr" eaLnBrk="1" hangingPunct="1">
              <a:buFontTx/>
              <a:buNone/>
            </a:pPr>
            <a:r>
              <a:rPr lang="it-IT" b="1" smtClean="0">
                <a:solidFill>
                  <a:schemeClr val="bg1"/>
                </a:solidFill>
                <a:latin typeface="Rockwell" pitchFamily="18" charset="0"/>
              </a:rPr>
              <a:t> </a:t>
            </a:r>
            <a:r>
              <a:rPr lang="it-IT" b="1" smtClean="0">
                <a:solidFill>
                  <a:srgbClr val="0000FF"/>
                </a:solidFill>
                <a:latin typeface="Algerian" pitchFamily="82" charset="0"/>
              </a:rPr>
              <a:t>Fine ultimo:</a:t>
            </a:r>
          </a:p>
          <a:p>
            <a:pPr algn="ctr" eaLnBrk="1" hangingPunct="1">
              <a:buFontTx/>
              <a:buNone/>
            </a:pPr>
            <a:r>
              <a:rPr lang="it-IT" sz="3200" b="1" smtClean="0">
                <a:solidFill>
                  <a:srgbClr val="FF0000"/>
                </a:solidFill>
                <a:latin typeface="Algerian" pitchFamily="82" charset="0"/>
              </a:rPr>
              <a:t>Diventare uomini e dedicarsi al prossimo</a:t>
            </a:r>
          </a:p>
        </p:txBody>
      </p:sp>
    </p:spTree>
    <p:extLst>
      <p:ext uri="{BB962C8B-B14F-4D97-AF65-F5344CB8AC3E}">
        <p14:creationId xmlns:p14="http://schemas.microsoft.com/office/powerpoint/2010/main" val="2181253778"/>
      </p:ext>
    </p:extLst>
  </p:cSld>
  <p:clrMapOvr>
    <a:masterClrMapping/>
  </p:clrMapOvr>
  <p:transition spd="slow">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6" descr="Start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title"/>
          </p:nvPr>
        </p:nvSpPr>
        <p:spPr/>
        <p:txBody>
          <a:bodyPr/>
          <a:lstStyle/>
          <a:p>
            <a:pPr eaLnBrk="1" hangingPunct="1"/>
            <a:r>
              <a:rPr lang="it-IT" smtClean="0">
                <a:solidFill>
                  <a:srgbClr val="BADDE1"/>
                </a:solidFill>
                <a:latin typeface="Algerian" pitchFamily="82" charset="0"/>
              </a:rPr>
              <a:t>Il disagio A scuola</a:t>
            </a:r>
          </a:p>
        </p:txBody>
      </p:sp>
      <p:sp>
        <p:nvSpPr>
          <p:cNvPr id="4101" name="Rectangle 5"/>
          <p:cNvSpPr>
            <a:spLocks noGrp="1" noChangeArrowheads="1"/>
          </p:cNvSpPr>
          <p:nvPr>
            <p:ph type="body" sz="half" idx="1"/>
          </p:nvPr>
        </p:nvSpPr>
        <p:spPr/>
        <p:txBody>
          <a:bodyPr/>
          <a:lstStyle/>
          <a:p>
            <a:pPr eaLnBrk="1" hangingPunct="1"/>
            <a:r>
              <a:rPr lang="it-IT" sz="2400" u="sng" smtClean="0">
                <a:solidFill>
                  <a:schemeClr val="accent1"/>
                </a:solidFill>
                <a:latin typeface="Times New Roman" pitchFamily="18" charset="0"/>
              </a:rPr>
              <a:t>Lettera a una professoressa</a:t>
            </a:r>
            <a:r>
              <a:rPr lang="it-IT" sz="2400" smtClean="0">
                <a:solidFill>
                  <a:schemeClr val="bg1"/>
                </a:solidFill>
                <a:latin typeface="Times New Roman" pitchFamily="18" charset="0"/>
              </a:rPr>
              <a:t>:</a:t>
            </a:r>
          </a:p>
          <a:p>
            <a:pPr eaLnBrk="1" hangingPunct="1"/>
            <a:r>
              <a:rPr lang="it-IT" sz="2400" smtClean="0">
                <a:solidFill>
                  <a:schemeClr val="bg1"/>
                </a:solidFill>
                <a:latin typeface="Times New Roman" pitchFamily="18" charset="0"/>
              </a:rPr>
              <a:t>La timidezza</a:t>
            </a:r>
          </a:p>
          <a:p>
            <a:pPr eaLnBrk="1" hangingPunct="1"/>
            <a:r>
              <a:rPr lang="it-IT" sz="2400" smtClean="0">
                <a:solidFill>
                  <a:schemeClr val="bg1"/>
                </a:solidFill>
                <a:latin typeface="Times New Roman" pitchFamily="18" charset="0"/>
              </a:rPr>
              <a:t>Il rifiuto dell’insegnante verso l’alunno</a:t>
            </a:r>
          </a:p>
          <a:p>
            <a:pPr eaLnBrk="1" hangingPunct="1"/>
            <a:r>
              <a:rPr lang="it-IT" sz="2400" smtClean="0">
                <a:solidFill>
                  <a:schemeClr val="bg1"/>
                </a:solidFill>
                <a:latin typeface="Times New Roman" pitchFamily="18" charset="0"/>
              </a:rPr>
              <a:t>La selezione tra signorini e montanari</a:t>
            </a:r>
          </a:p>
          <a:p>
            <a:pPr eaLnBrk="1" hangingPunct="1"/>
            <a:r>
              <a:rPr lang="it-IT" sz="2400" smtClean="0">
                <a:solidFill>
                  <a:schemeClr val="bg1"/>
                </a:solidFill>
                <a:latin typeface="Times New Roman" pitchFamily="18" charset="0"/>
              </a:rPr>
              <a:t>La valutazione sommativa che fa perdere milioni di alunni</a:t>
            </a:r>
          </a:p>
          <a:p>
            <a:pPr eaLnBrk="1" hangingPunct="1"/>
            <a:r>
              <a:rPr lang="it-IT" sz="2400" smtClean="0">
                <a:solidFill>
                  <a:schemeClr val="bg1"/>
                </a:solidFill>
                <a:latin typeface="Times New Roman" pitchFamily="18" charset="0"/>
              </a:rPr>
              <a:t>Mancanza del dialogo</a:t>
            </a:r>
          </a:p>
        </p:txBody>
      </p:sp>
      <p:sp>
        <p:nvSpPr>
          <p:cNvPr id="4102" name="Rectangle 6"/>
          <p:cNvSpPr>
            <a:spLocks noGrp="1" noChangeArrowheads="1"/>
          </p:cNvSpPr>
          <p:nvPr>
            <p:ph type="body" sz="half" idx="2"/>
          </p:nvPr>
        </p:nvSpPr>
        <p:spPr/>
        <p:txBody>
          <a:bodyPr/>
          <a:lstStyle/>
          <a:p>
            <a:pPr eaLnBrk="1" hangingPunct="1"/>
            <a:r>
              <a:rPr lang="it-IT" sz="2400" u="sng" smtClean="0">
                <a:solidFill>
                  <a:schemeClr val="bg1"/>
                </a:solidFill>
                <a:latin typeface="Times New Roman" pitchFamily="18" charset="0"/>
              </a:rPr>
              <a:t>Lettera da una professoressa</a:t>
            </a:r>
          </a:p>
          <a:p>
            <a:pPr eaLnBrk="1" hangingPunct="1"/>
            <a:r>
              <a:rPr lang="it-IT" sz="2400" smtClean="0">
                <a:solidFill>
                  <a:srgbClr val="FFFFFF"/>
                </a:solidFill>
                <a:latin typeface="Times New Roman" pitchFamily="18" charset="0"/>
              </a:rPr>
              <a:t>Il dovere</a:t>
            </a:r>
          </a:p>
          <a:p>
            <a:pPr eaLnBrk="1" hangingPunct="1"/>
            <a:r>
              <a:rPr lang="it-IT" sz="2400" smtClean="0">
                <a:solidFill>
                  <a:srgbClr val="FFFFFF"/>
                </a:solidFill>
                <a:latin typeface="Times New Roman" pitchFamily="18" charset="0"/>
              </a:rPr>
              <a:t>Il rifiuto dell’alunno verso l’insegnante</a:t>
            </a:r>
          </a:p>
        </p:txBody>
      </p:sp>
    </p:spTree>
    <p:extLst>
      <p:ext uri="{BB962C8B-B14F-4D97-AF65-F5344CB8AC3E}">
        <p14:creationId xmlns:p14="http://schemas.microsoft.com/office/powerpoint/2010/main" val="364525307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it-IT" sz="3600" smtClean="0">
                <a:solidFill>
                  <a:srgbClr val="D1D1F0"/>
                </a:solidFill>
                <a:latin typeface="Algerian" pitchFamily="82" charset="0"/>
              </a:rPr>
              <a:t>Gli elementi di disagio in:</a:t>
            </a:r>
            <a:br>
              <a:rPr lang="it-IT" sz="3600" smtClean="0">
                <a:solidFill>
                  <a:srgbClr val="D1D1F0"/>
                </a:solidFill>
                <a:latin typeface="Algerian" pitchFamily="82" charset="0"/>
              </a:rPr>
            </a:br>
            <a:r>
              <a:rPr lang="it-IT" sz="3600" smtClean="0">
                <a:solidFill>
                  <a:srgbClr val="D1D1F0"/>
                </a:solidFill>
                <a:latin typeface="Algerian" pitchFamily="82" charset="0"/>
              </a:rPr>
              <a:t>lettera a una prof.</a:t>
            </a:r>
          </a:p>
        </p:txBody>
      </p:sp>
      <p:sp>
        <p:nvSpPr>
          <p:cNvPr id="4100" name="Rectangle 3"/>
          <p:cNvSpPr>
            <a:spLocks noGrp="1" noChangeArrowheads="1"/>
          </p:cNvSpPr>
          <p:nvPr>
            <p:ph type="body" idx="1"/>
          </p:nvPr>
        </p:nvSpPr>
        <p:spPr>
          <a:xfrm>
            <a:off x="457200" y="1357313"/>
            <a:ext cx="8686800" cy="5500687"/>
          </a:xfrm>
        </p:spPr>
        <p:txBody>
          <a:bodyPr/>
          <a:lstStyle/>
          <a:p>
            <a:pPr eaLnBrk="1" hangingPunct="1">
              <a:lnSpc>
                <a:spcPct val="80000"/>
              </a:lnSpc>
            </a:pPr>
            <a:r>
              <a:rPr lang="it-IT" sz="1600" b="1" smtClean="0">
                <a:latin typeface="Times New Roman" pitchFamily="18" charset="0"/>
              </a:rPr>
              <a:t>La timidezza è intesa diversamente nei due libri. Nel libro “Lettera a una professoressa” la timidezza proviene dall’estrazione sociale degli alunni e coinvolge soprattutto i ragazzi figli di montanari che per timore di commettere errori o di essere derisi dai compagni o dagli insegnanti stessi preferiscono chiudersi in se stessi </a:t>
            </a:r>
          </a:p>
          <a:p>
            <a:pPr eaLnBrk="1" hangingPunct="1">
              <a:lnSpc>
                <a:spcPct val="80000"/>
              </a:lnSpc>
            </a:pPr>
            <a:r>
              <a:rPr lang="it-IT" sz="1600" b="1" smtClean="0">
                <a:latin typeface="Times New Roman" pitchFamily="18" charset="0"/>
              </a:rPr>
              <a:t>Nel libro “Lettera da una professoressa” la timidezza non proviene dall’estrazione sociale, ma dal non avere certezze, opinioni personali e si manifesta in atteggiamenti da bulli e da prepotenti, o nel rifiuto del dialogo.</a:t>
            </a:r>
          </a:p>
          <a:p>
            <a:pPr eaLnBrk="1" hangingPunct="1">
              <a:lnSpc>
                <a:spcPct val="80000"/>
              </a:lnSpc>
            </a:pPr>
            <a:endParaRPr lang="it-IT" sz="1600" b="1" smtClean="0">
              <a:latin typeface="Times New Roman" pitchFamily="18" charset="0"/>
            </a:endParaRPr>
          </a:p>
          <a:p>
            <a:pPr eaLnBrk="1" hangingPunct="1">
              <a:lnSpc>
                <a:spcPct val="80000"/>
              </a:lnSpc>
            </a:pPr>
            <a:r>
              <a:rPr lang="it-IT" sz="1600" b="1" smtClean="0">
                <a:latin typeface="Times New Roman" pitchFamily="18" charset="0"/>
              </a:rPr>
              <a:t>Nella scuola degli anni ’60 era presente il rifiuto dell’insegnante verso l’alunno. I professori invece di aiutare i ragazzi che provenivano da una situazione di difficoltà  e svantaggio, spronavano i genitori a mandarli nei campi perchè “negati” e non adatti agli studi.</a:t>
            </a:r>
          </a:p>
          <a:p>
            <a:pPr eaLnBrk="1" hangingPunct="1">
              <a:lnSpc>
                <a:spcPct val="80000"/>
              </a:lnSpc>
              <a:buFontTx/>
              <a:buNone/>
            </a:pPr>
            <a:endParaRPr lang="it-IT" sz="1600" b="1" smtClean="0">
              <a:latin typeface="Times New Roman" pitchFamily="18" charset="0"/>
            </a:endParaRPr>
          </a:p>
          <a:p>
            <a:pPr eaLnBrk="1" hangingPunct="1">
              <a:lnSpc>
                <a:spcPct val="80000"/>
              </a:lnSpc>
            </a:pPr>
            <a:r>
              <a:rPr lang="it-IT" sz="1600" b="1" smtClean="0">
                <a:latin typeface="Times New Roman" pitchFamily="18" charset="0"/>
              </a:rPr>
              <a:t>La selezione tra montanari e signorini era uno degli elementi di disagio più grandi perchè i ragazzi provenienti da famiglie più povere e senza cultura invece di essere seguiti e aiutati a recuperare venivano emarginati dal resto della classe.</a:t>
            </a:r>
          </a:p>
          <a:p>
            <a:pPr eaLnBrk="1" hangingPunct="1">
              <a:lnSpc>
                <a:spcPct val="80000"/>
              </a:lnSpc>
            </a:pPr>
            <a:endParaRPr lang="it-IT" sz="1600" b="1" smtClean="0">
              <a:latin typeface="Times New Roman" pitchFamily="18" charset="0"/>
            </a:endParaRPr>
          </a:p>
          <a:p>
            <a:pPr eaLnBrk="1" hangingPunct="1">
              <a:lnSpc>
                <a:spcPct val="80000"/>
              </a:lnSpc>
            </a:pPr>
            <a:r>
              <a:rPr lang="it-IT" sz="1600" b="1" smtClean="0">
                <a:latin typeface="Times New Roman" pitchFamily="18" charset="0"/>
              </a:rPr>
              <a:t>La valutazione negli anni </a:t>
            </a:r>
            <a:r>
              <a:rPr lang="it-IT" sz="1600" b="1" smtClean="0"/>
              <a:t>’</a:t>
            </a:r>
            <a:r>
              <a:rPr lang="it-IT" sz="1600" b="1" smtClean="0">
                <a:latin typeface="Times New Roman" pitchFamily="18" charset="0"/>
              </a:rPr>
              <a:t>60 era una valutazione perlopi</a:t>
            </a:r>
            <a:r>
              <a:rPr lang="it-IT" sz="1400" b="1" smtClean="0">
                <a:latin typeface="Times New Roman" pitchFamily="18" charset="0"/>
              </a:rPr>
              <a:t>ù</a:t>
            </a:r>
            <a:r>
              <a:rPr lang="it-IT" sz="1600" b="1" smtClean="0">
                <a:latin typeface="Times New Roman" pitchFamily="18" charset="0"/>
              </a:rPr>
              <a:t> sommativa. Le professoresse davano delle valutazione basate soltanto sulla conoscenza di nozioni e non tenevano conto né  della situazione di partenza dell</a:t>
            </a:r>
            <a:r>
              <a:rPr lang="it-IT" sz="1600" b="1" smtClean="0"/>
              <a:t>’</a:t>
            </a:r>
            <a:r>
              <a:rPr lang="it-IT" sz="1600" b="1" smtClean="0">
                <a:latin typeface="Times New Roman" pitchFamily="18" charset="0"/>
              </a:rPr>
              <a:t>alunno, né del suo impegno. In realt</a:t>
            </a:r>
            <a:r>
              <a:rPr lang="it-IT" sz="1600" b="1" smtClean="0"/>
              <a:t>à</a:t>
            </a:r>
            <a:r>
              <a:rPr lang="it-IT" sz="1600" b="1" smtClean="0">
                <a:latin typeface="Times New Roman" pitchFamily="18" charset="0"/>
              </a:rPr>
              <a:t> le professoresse facevano “parti uguali tra elementi disuguali” in quanto valutavano allo stesso modo chi proveniva da una situazione di partenza positiva e chi invece, proveniva da una situazione di povertà ed ignoranza.</a:t>
            </a:r>
          </a:p>
          <a:p>
            <a:pPr eaLnBrk="1" hangingPunct="1">
              <a:lnSpc>
                <a:spcPct val="80000"/>
              </a:lnSpc>
              <a:buFontTx/>
              <a:buNone/>
            </a:pPr>
            <a:r>
              <a:rPr lang="it-IT" sz="1600" b="1" smtClean="0">
                <a:latin typeface="Times New Roman" pitchFamily="18" charset="0"/>
              </a:rPr>
              <a:t> </a:t>
            </a:r>
          </a:p>
          <a:p>
            <a:pPr eaLnBrk="1" hangingPunct="1">
              <a:lnSpc>
                <a:spcPct val="80000"/>
              </a:lnSpc>
            </a:pPr>
            <a:r>
              <a:rPr lang="it-IT" sz="1600" b="1" smtClean="0">
                <a:latin typeface="Times New Roman" pitchFamily="18" charset="0"/>
              </a:rPr>
              <a:t>Nella scuola degli anni ’60 non vi era dialogo. Questo accadeva perché gli insegnanti non erano disposti all’ascolto e molti degli alunni non erano capaci di esprimere i loro pensieri. </a:t>
            </a:r>
          </a:p>
          <a:p>
            <a:pPr eaLnBrk="1" hangingPunct="1">
              <a:lnSpc>
                <a:spcPct val="80000"/>
              </a:lnSpc>
            </a:pPr>
            <a:endParaRPr lang="it-IT" sz="1600" b="1" smtClean="0">
              <a:latin typeface="Times New Roman" pitchFamily="18" charset="0"/>
            </a:endParaRPr>
          </a:p>
        </p:txBody>
      </p:sp>
    </p:spTree>
    <p:extLst>
      <p:ext uri="{BB962C8B-B14F-4D97-AF65-F5344CB8AC3E}">
        <p14:creationId xmlns:p14="http://schemas.microsoft.com/office/powerpoint/2010/main" val="1399584455"/>
      </p:ext>
    </p:extLst>
  </p:cSld>
  <p:clrMapOvr>
    <a:masterClrMapping/>
  </p:clrMapOvr>
  <p:transition spd="slow">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it-IT" sz="4000" u="sng" smtClean="0">
                <a:solidFill>
                  <a:srgbClr val="FFFF00"/>
                </a:solidFill>
                <a:latin typeface="Algerian" pitchFamily="82" charset="0"/>
              </a:rPr>
              <a:t>Elementi di disagio</a:t>
            </a:r>
            <a:br>
              <a:rPr lang="it-IT" sz="4000" u="sng" smtClean="0">
                <a:solidFill>
                  <a:srgbClr val="FFFF00"/>
                </a:solidFill>
                <a:latin typeface="Algerian" pitchFamily="82" charset="0"/>
              </a:rPr>
            </a:br>
            <a:r>
              <a:rPr lang="it-IT" sz="4000" u="sng" smtClean="0">
                <a:solidFill>
                  <a:srgbClr val="FFFF00"/>
                </a:solidFill>
                <a:latin typeface="Algerian" pitchFamily="82" charset="0"/>
              </a:rPr>
              <a:t>lettera da una prof.</a:t>
            </a:r>
          </a:p>
        </p:txBody>
      </p:sp>
      <p:sp>
        <p:nvSpPr>
          <p:cNvPr id="5124" name="Rectangle 3"/>
          <p:cNvSpPr>
            <a:spLocks noGrp="1" noChangeArrowheads="1"/>
          </p:cNvSpPr>
          <p:nvPr>
            <p:ph type="body" idx="1"/>
          </p:nvPr>
        </p:nvSpPr>
        <p:spPr/>
        <p:txBody>
          <a:bodyPr/>
          <a:lstStyle/>
          <a:p>
            <a:pPr eaLnBrk="1" hangingPunct="1">
              <a:lnSpc>
                <a:spcPct val="80000"/>
              </a:lnSpc>
            </a:pPr>
            <a:r>
              <a:rPr lang="it-IT" sz="1200" b="1" smtClean="0">
                <a:solidFill>
                  <a:srgbClr val="000099"/>
                </a:solidFill>
                <a:latin typeface="Arial Unicode MS" pitchFamily="34" charset="-128"/>
              </a:rPr>
              <a:t>Il dovere rappresenta per molti un elemento di disagio, ma non deve essere sentito come un obbligo alla cui mancata esecuzione corrisponde una punizione; è un impegno morale con se stessi. L’alunno ha il diritto di pretendere che la scuola faccia di lui un essere pensante, un bravo cittadino e di imparare ad assolvere ai suoi doveri. Per potere assolvere ai propri doveri bisogna aver acquisito la disciplina e cioè l’arte dell’imparare.</a:t>
            </a:r>
          </a:p>
          <a:p>
            <a:pPr eaLnBrk="1" hangingPunct="1">
              <a:lnSpc>
                <a:spcPct val="80000"/>
              </a:lnSpc>
              <a:buFontTx/>
              <a:buNone/>
            </a:pPr>
            <a:endParaRPr lang="it-IT" sz="1200" b="1" smtClean="0">
              <a:solidFill>
                <a:srgbClr val="000099"/>
              </a:solidFill>
              <a:latin typeface="Arial Unicode MS" pitchFamily="34" charset="-128"/>
            </a:endParaRPr>
          </a:p>
          <a:p>
            <a:pPr eaLnBrk="1" hangingPunct="1">
              <a:lnSpc>
                <a:spcPct val="80000"/>
              </a:lnSpc>
            </a:pPr>
            <a:r>
              <a:rPr lang="it-IT" sz="1200" b="1" smtClean="0">
                <a:solidFill>
                  <a:srgbClr val="000099"/>
                </a:solidFill>
                <a:latin typeface="Arial Unicode MS" pitchFamily="34" charset="-128"/>
              </a:rPr>
              <a:t>L’alunno di oggi spesso rifiuta l’insegnante. Pensa e afferma che la professoressa abbia sempre il coltello dalla parte del manico riferendosi i voti dei compiti e delle interrogazioni. Vede la scuola come una barricata e non capisce che è lui ad avere il coltello dalla parte del manico in quanto giudica continuamente l’insegnante trascrivendo voti nel registro della sua vita.</a:t>
            </a:r>
          </a:p>
          <a:p>
            <a:pPr eaLnBrk="1" hangingPunct="1">
              <a:lnSpc>
                <a:spcPct val="80000"/>
              </a:lnSpc>
            </a:pPr>
            <a:r>
              <a:rPr lang="it-IT" sz="1200" b="1" smtClean="0">
                <a:solidFill>
                  <a:srgbClr val="000099"/>
                </a:solidFill>
                <a:latin typeface="Arial Unicode MS" pitchFamily="34" charset="-128"/>
              </a:rPr>
              <a:t>Il ragazzo negli anni ’60 non veniva accolto dall’insegnante anzi era escluso dal resto della classe. L’insegnante infatti faceva una selezione degli alunni e abbandonava i montanari come se non fossero presenti tra gli alunni. A barbiana i ragazzi più svogliati o lenti venivano accolti come i preferiti e sembrava che la scuola fosse tutta per lui. Questo li faceva sentire sicuramente più sicuri di se e maggiormente spronati allo studio</a:t>
            </a:r>
          </a:p>
          <a:p>
            <a:pPr eaLnBrk="1" hangingPunct="1">
              <a:lnSpc>
                <a:spcPct val="80000"/>
              </a:lnSpc>
            </a:pPr>
            <a:r>
              <a:rPr lang="it-IT" sz="1200" b="1" smtClean="0">
                <a:solidFill>
                  <a:srgbClr val="000099"/>
                </a:solidFill>
                <a:latin typeface="Arial Unicode MS" pitchFamily="34" charset="-128"/>
              </a:rPr>
              <a:t>La valutazione è un importante elemento di disagio. Infatti molti insegnanti adoperano una valutazione sommativa mentre sarebbe opportuno utilizzare una valutazione formativa perché con questa valutazione si tiene conto si tiene conto anche dell’impegno messo dall’alunno e quindi è come una sorta di incoraggiamento nei confronti del ragazzo per spronarlo a continuare a lavorare per dimostrar che realmente può anche lui ottenere un buon voto. Quindi la valutazione che si da con il sistema formativo può anche essere un atto di fiducia e stimolo dell’ alunno.</a:t>
            </a:r>
          </a:p>
          <a:p>
            <a:pPr eaLnBrk="1" hangingPunct="1">
              <a:lnSpc>
                <a:spcPct val="80000"/>
              </a:lnSpc>
            </a:pPr>
            <a:r>
              <a:rPr lang="it-IT" sz="1200" b="1" smtClean="0">
                <a:solidFill>
                  <a:srgbClr val="000099"/>
                </a:solidFill>
                <a:latin typeface="Arial Unicode MS" pitchFamily="34" charset="-128"/>
              </a:rPr>
              <a:t>Il dialogo è un importante elemento all’interno della scuola. Alle basi di un dialogo vi è la capacità di sapere attendere il prossimo , non aggredire e inveire . Sono fondamentali studio e cultura per i presupposti di un dialogo e questi vengono forniti dalla scuola ma non accettandoli si perde la possibilità di avere pari opportunità degli altri. Si riesce a instaurare un dialogo quando si è in grado di spiegare le ragioni delle proprie scelte e si vogliono ascoltare quelle delle scelte altrui.</a:t>
            </a:r>
          </a:p>
        </p:txBody>
      </p:sp>
    </p:spTree>
    <p:extLst>
      <p:ext uri="{BB962C8B-B14F-4D97-AF65-F5344CB8AC3E}">
        <p14:creationId xmlns:p14="http://schemas.microsoft.com/office/powerpoint/2010/main" val="3857736929"/>
      </p:ext>
    </p:extLst>
  </p:cSld>
  <p:clrMapOvr>
    <a:masterClrMapping/>
  </p:clrMapOvr>
  <p:transition spd="slow">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it-IT" sz="4000" smtClean="0">
                <a:latin typeface="Algerian" pitchFamily="82" charset="0"/>
              </a:rPr>
              <a:t>Come la scuola di oggi affronta i disagi degli alunni</a:t>
            </a:r>
          </a:p>
        </p:txBody>
      </p:sp>
      <p:sp>
        <p:nvSpPr>
          <p:cNvPr id="23555" name="Rectangle 3"/>
          <p:cNvSpPr>
            <a:spLocks noGrp="1" noChangeArrowheads="1"/>
          </p:cNvSpPr>
          <p:nvPr>
            <p:ph type="body" idx="1"/>
          </p:nvPr>
        </p:nvSpPr>
        <p:spPr/>
        <p:txBody>
          <a:bodyPr/>
          <a:lstStyle/>
          <a:p>
            <a:r>
              <a:rPr lang="it-IT" sz="1800" b="1" smtClean="0"/>
              <a:t>Accoglienza</a:t>
            </a:r>
          </a:p>
          <a:p>
            <a:r>
              <a:rPr lang="it-IT" sz="1800" b="1" smtClean="0"/>
              <a:t>Valutazione formativa</a:t>
            </a:r>
          </a:p>
          <a:p>
            <a:r>
              <a:rPr lang="it-IT" sz="1800" b="1" smtClean="0"/>
              <a:t>Dialogo</a:t>
            </a:r>
          </a:p>
        </p:txBody>
      </p:sp>
    </p:spTree>
    <p:extLst>
      <p:ext uri="{BB962C8B-B14F-4D97-AF65-F5344CB8AC3E}">
        <p14:creationId xmlns:p14="http://schemas.microsoft.com/office/powerpoint/2010/main" val="955015462"/>
      </p:ext>
    </p:extLst>
  </p:cSld>
  <p:clrMapOvr>
    <a:masterClrMapping/>
  </p:clrMapOvr>
  <p:transition spd="slow">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it-IT" smtClean="0"/>
          </a:p>
        </p:txBody>
      </p:sp>
      <p:sp>
        <p:nvSpPr>
          <p:cNvPr id="24579" name="Rectangle 3"/>
          <p:cNvSpPr>
            <a:spLocks noGrp="1" noChangeArrowheads="1"/>
          </p:cNvSpPr>
          <p:nvPr>
            <p:ph type="body" idx="1"/>
          </p:nvPr>
        </p:nvSpPr>
        <p:spPr/>
        <p:txBody>
          <a:bodyPr/>
          <a:lstStyle/>
          <a:p>
            <a:pPr eaLnBrk="1" hangingPunct="1">
              <a:lnSpc>
                <a:spcPct val="80000"/>
              </a:lnSpc>
            </a:pPr>
            <a:r>
              <a:rPr lang="it-IT" sz="2000" b="1" smtClean="0">
                <a:solidFill>
                  <a:srgbClr val="000099"/>
                </a:solidFill>
                <a:latin typeface="Arial Unicode MS" pitchFamily="34" charset="-128"/>
              </a:rPr>
              <a:t>La scuola oggi accoglie gli alunni tenendo conto della persona ed è una scuola attenta ai bisogni e soprattutto una scuola capace di aspettare gli ultimi.</a:t>
            </a:r>
          </a:p>
          <a:p>
            <a:pPr eaLnBrk="1" hangingPunct="1">
              <a:lnSpc>
                <a:spcPct val="80000"/>
              </a:lnSpc>
              <a:buFontTx/>
              <a:buNone/>
            </a:pPr>
            <a:endParaRPr lang="it-IT" sz="2000" b="1" smtClean="0">
              <a:solidFill>
                <a:srgbClr val="000099"/>
              </a:solidFill>
              <a:latin typeface="Arial Unicode MS" pitchFamily="34" charset="-128"/>
            </a:endParaRPr>
          </a:p>
          <a:p>
            <a:pPr eaLnBrk="1" hangingPunct="1">
              <a:lnSpc>
                <a:spcPct val="80000"/>
              </a:lnSpc>
            </a:pPr>
            <a:r>
              <a:rPr lang="it-IT" sz="2000" b="1" smtClean="0">
                <a:solidFill>
                  <a:srgbClr val="000099"/>
                </a:solidFill>
                <a:latin typeface="Arial Unicode MS" pitchFamily="34" charset="-128"/>
              </a:rPr>
              <a:t>Nella scuola di oggi viene privilegiata la valutazione formativa che tiene conto anche dell’impegno messo dall’alunno e quindi è come una sorta di incoraggiamento nei confronti del ragazzo per spronarlo a continuare a lavorare.</a:t>
            </a:r>
          </a:p>
          <a:p>
            <a:pPr eaLnBrk="1" hangingPunct="1">
              <a:lnSpc>
                <a:spcPct val="80000"/>
              </a:lnSpc>
              <a:buFontTx/>
              <a:buNone/>
            </a:pPr>
            <a:endParaRPr lang="it-IT" sz="2000" b="1" smtClean="0">
              <a:solidFill>
                <a:srgbClr val="000099"/>
              </a:solidFill>
              <a:latin typeface="Arial Unicode MS" pitchFamily="34" charset="-128"/>
            </a:endParaRPr>
          </a:p>
          <a:p>
            <a:pPr eaLnBrk="1" hangingPunct="1">
              <a:lnSpc>
                <a:spcPct val="80000"/>
              </a:lnSpc>
            </a:pPr>
            <a:r>
              <a:rPr lang="it-IT" sz="2000" b="1" smtClean="0">
                <a:solidFill>
                  <a:srgbClr val="000099"/>
                </a:solidFill>
                <a:latin typeface="Arial Unicode MS" pitchFamily="34" charset="-128"/>
              </a:rPr>
              <a:t>Il dialogo è un importante elemento all’interno della scuola. Alle basi di un dialogo vi è la capacità di sapere ascoltare gli altri , non aggredire e inveire . Sono fondamentali studio e cultura per i presupposti di un dialogo e questi vengono forniti dalla scuola ma non accettandoli si perde la possibilità di avere pari opportunità degli altri. Si riesce a instaurare un dialogo quando si è in grado di spiegare le ragioni delle proprie scelte e si vogliono ascoltare quelle delle scelte altrui.</a:t>
            </a:r>
          </a:p>
          <a:p>
            <a:pPr>
              <a:lnSpc>
                <a:spcPct val="80000"/>
              </a:lnSpc>
            </a:pPr>
            <a:endParaRPr lang="it-IT" sz="2000" smtClean="0"/>
          </a:p>
        </p:txBody>
      </p:sp>
    </p:spTree>
    <p:extLst>
      <p:ext uri="{BB962C8B-B14F-4D97-AF65-F5344CB8AC3E}">
        <p14:creationId xmlns:p14="http://schemas.microsoft.com/office/powerpoint/2010/main" val="2906938700"/>
      </p:ext>
    </p:extLst>
  </p:cSld>
  <p:clrMapOvr>
    <a:masterClrMapping/>
  </p:clrMapOvr>
  <p:transition spd="slow">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it-IT" sz="4000" smtClean="0">
                <a:latin typeface="Algerian" pitchFamily="82" charset="0"/>
              </a:rPr>
              <a:t>Come la scuola di oggi affronta i disagi degli alunni</a:t>
            </a:r>
          </a:p>
        </p:txBody>
      </p:sp>
      <p:sp>
        <p:nvSpPr>
          <p:cNvPr id="23555" name="Rectangle 3"/>
          <p:cNvSpPr>
            <a:spLocks noGrp="1" noChangeArrowheads="1"/>
          </p:cNvSpPr>
          <p:nvPr>
            <p:ph type="body" idx="1"/>
          </p:nvPr>
        </p:nvSpPr>
        <p:spPr/>
        <p:txBody>
          <a:bodyPr/>
          <a:lstStyle/>
          <a:p>
            <a:r>
              <a:rPr lang="it-IT" sz="1800" b="1" smtClean="0"/>
              <a:t>Accoglienza</a:t>
            </a:r>
          </a:p>
          <a:p>
            <a:r>
              <a:rPr lang="it-IT" sz="1800" b="1" smtClean="0"/>
              <a:t>Valutazione formativa</a:t>
            </a:r>
          </a:p>
          <a:p>
            <a:r>
              <a:rPr lang="it-IT" sz="1800" b="1" smtClean="0"/>
              <a:t>Dialogo</a:t>
            </a:r>
          </a:p>
        </p:txBody>
      </p:sp>
    </p:spTree>
    <p:extLst>
      <p:ext uri="{BB962C8B-B14F-4D97-AF65-F5344CB8AC3E}">
        <p14:creationId xmlns:p14="http://schemas.microsoft.com/office/powerpoint/2010/main" val="955015462"/>
      </p:ext>
    </p:extLst>
  </p:cSld>
  <p:clrMapOvr>
    <a:masterClrMapping/>
  </p:clrMapOvr>
  <p:transition spd="slow">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6" descr="paesaggi-landscapes7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Grp="1" noChangeArrowheads="1"/>
          </p:cNvSpPr>
          <p:nvPr>
            <p:ph type="title"/>
          </p:nvPr>
        </p:nvSpPr>
        <p:spPr/>
        <p:txBody>
          <a:bodyPr/>
          <a:lstStyle/>
          <a:p>
            <a:pPr eaLnBrk="1" hangingPunct="1"/>
            <a:r>
              <a:rPr lang="it-IT" smtClean="0">
                <a:solidFill>
                  <a:srgbClr val="FF0000"/>
                </a:solidFill>
              </a:rPr>
              <a:t>I diritti </a:t>
            </a:r>
          </a:p>
        </p:txBody>
      </p:sp>
      <p:sp>
        <p:nvSpPr>
          <p:cNvPr id="6148" name="Rectangle 5"/>
          <p:cNvSpPr>
            <a:spLocks noGrp="1" noChangeArrowheads="1"/>
          </p:cNvSpPr>
          <p:nvPr>
            <p:ph type="body" sz="half" idx="1"/>
          </p:nvPr>
        </p:nvSpPr>
        <p:spPr>
          <a:xfrm rot="957317">
            <a:off x="1116013" y="1468438"/>
            <a:ext cx="4038600" cy="4525962"/>
          </a:xfrm>
        </p:spPr>
        <p:txBody>
          <a:bodyPr/>
          <a:lstStyle/>
          <a:p>
            <a:pPr eaLnBrk="1" hangingPunct="1">
              <a:lnSpc>
                <a:spcPct val="90000"/>
              </a:lnSpc>
            </a:pPr>
            <a:r>
              <a:rPr lang="it-IT" sz="2400" smtClean="0">
                <a:solidFill>
                  <a:schemeClr val="bg1"/>
                </a:solidFill>
              </a:rPr>
              <a:t>Lettera a una prof:</a:t>
            </a:r>
          </a:p>
          <a:p>
            <a:pPr eaLnBrk="1" hangingPunct="1">
              <a:lnSpc>
                <a:spcPct val="90000"/>
              </a:lnSpc>
              <a:buFontTx/>
              <a:buNone/>
            </a:pPr>
            <a:r>
              <a:rPr lang="it-IT" sz="2400" smtClean="0">
                <a:solidFill>
                  <a:schemeClr val="bg1"/>
                </a:solidFill>
              </a:rPr>
              <a:t>Violati i diritti:</a:t>
            </a:r>
          </a:p>
          <a:p>
            <a:pPr eaLnBrk="1" hangingPunct="1">
              <a:lnSpc>
                <a:spcPct val="90000"/>
              </a:lnSpc>
              <a:buFontTx/>
              <a:buChar char="-"/>
            </a:pPr>
            <a:r>
              <a:rPr lang="it-IT" sz="2400" smtClean="0">
                <a:solidFill>
                  <a:schemeClr val="bg1"/>
                </a:solidFill>
              </a:rPr>
              <a:t>Allo studio</a:t>
            </a:r>
          </a:p>
          <a:p>
            <a:pPr eaLnBrk="1" hangingPunct="1">
              <a:lnSpc>
                <a:spcPct val="90000"/>
              </a:lnSpc>
              <a:buFontTx/>
              <a:buChar char="-"/>
            </a:pPr>
            <a:r>
              <a:rPr lang="it-IT" sz="2400" smtClean="0">
                <a:solidFill>
                  <a:schemeClr val="bg1"/>
                </a:solidFill>
              </a:rPr>
              <a:t>All’accoglienza</a:t>
            </a:r>
          </a:p>
        </p:txBody>
      </p:sp>
      <p:sp>
        <p:nvSpPr>
          <p:cNvPr id="15366" name="Rectangle 6"/>
          <p:cNvSpPr>
            <a:spLocks noGrp="1" noChangeArrowheads="1"/>
          </p:cNvSpPr>
          <p:nvPr>
            <p:ph type="body" sz="half" idx="2"/>
          </p:nvPr>
        </p:nvSpPr>
        <p:spPr>
          <a:xfrm rot="19921717">
            <a:off x="4648200" y="1600200"/>
            <a:ext cx="4038600" cy="4525963"/>
          </a:xfrm>
        </p:spPr>
        <p:txBody>
          <a:bodyPr/>
          <a:lstStyle/>
          <a:p>
            <a:pPr eaLnBrk="1" hangingPunct="1">
              <a:lnSpc>
                <a:spcPct val="90000"/>
              </a:lnSpc>
              <a:defRPr/>
            </a:pPr>
            <a:r>
              <a:rPr lang="it-IT" sz="2400" dirty="0" smtClean="0">
                <a:solidFill>
                  <a:schemeClr val="accent6">
                    <a:lumMod val="50000"/>
                  </a:schemeClr>
                </a:solidFill>
              </a:rPr>
              <a:t>Lettera da una prof:</a:t>
            </a:r>
          </a:p>
          <a:p>
            <a:pPr eaLnBrk="1" hangingPunct="1">
              <a:lnSpc>
                <a:spcPct val="90000"/>
              </a:lnSpc>
              <a:buFontTx/>
              <a:buNone/>
              <a:defRPr/>
            </a:pPr>
            <a:r>
              <a:rPr lang="it-IT" sz="2400" dirty="0" smtClean="0">
                <a:solidFill>
                  <a:schemeClr val="accent6">
                    <a:lumMod val="50000"/>
                  </a:schemeClr>
                </a:solidFill>
              </a:rPr>
              <a:t>Riconosciuto il diritto:</a:t>
            </a:r>
          </a:p>
          <a:p>
            <a:pPr eaLnBrk="1" hangingPunct="1">
              <a:lnSpc>
                <a:spcPct val="90000"/>
              </a:lnSpc>
              <a:buFontTx/>
              <a:buChar char="-"/>
              <a:defRPr/>
            </a:pPr>
            <a:r>
              <a:rPr lang="it-IT" sz="2400" dirty="0" smtClean="0">
                <a:solidFill>
                  <a:schemeClr val="accent6">
                    <a:lumMod val="50000"/>
                  </a:schemeClr>
                </a:solidFill>
              </a:rPr>
              <a:t>Di imparare</a:t>
            </a:r>
          </a:p>
          <a:p>
            <a:pPr eaLnBrk="1" hangingPunct="1">
              <a:lnSpc>
                <a:spcPct val="90000"/>
              </a:lnSpc>
              <a:buFontTx/>
              <a:buChar char="-"/>
              <a:defRPr/>
            </a:pPr>
            <a:r>
              <a:rPr lang="it-IT" sz="2400" dirty="0" smtClean="0">
                <a:solidFill>
                  <a:schemeClr val="accent6">
                    <a:lumMod val="50000"/>
                  </a:schemeClr>
                </a:solidFill>
              </a:rPr>
              <a:t>alla bocciatura</a:t>
            </a:r>
          </a:p>
          <a:p>
            <a:pPr eaLnBrk="1" hangingPunct="1">
              <a:lnSpc>
                <a:spcPct val="90000"/>
              </a:lnSpc>
              <a:buFontTx/>
              <a:buNone/>
              <a:defRPr/>
            </a:pPr>
            <a:r>
              <a:rPr lang="it-IT" sz="2400" dirty="0" smtClean="0">
                <a:solidFill>
                  <a:schemeClr val="accent6">
                    <a:lumMod val="50000"/>
                  </a:schemeClr>
                </a:solidFill>
              </a:rPr>
              <a:t>Diritti ingiustamente pretesi:</a:t>
            </a:r>
          </a:p>
          <a:p>
            <a:pPr eaLnBrk="1" hangingPunct="1">
              <a:lnSpc>
                <a:spcPct val="90000"/>
              </a:lnSpc>
              <a:buFontTx/>
              <a:buChar char="-"/>
              <a:defRPr/>
            </a:pPr>
            <a:r>
              <a:rPr lang="it-IT" sz="2400" dirty="0" smtClean="0">
                <a:solidFill>
                  <a:schemeClr val="accent6">
                    <a:lumMod val="50000"/>
                  </a:schemeClr>
                </a:solidFill>
              </a:rPr>
              <a:t>Diritto a restare ignoranti </a:t>
            </a:r>
          </a:p>
          <a:p>
            <a:pPr eaLnBrk="1" hangingPunct="1">
              <a:lnSpc>
                <a:spcPct val="90000"/>
              </a:lnSpc>
              <a:buFontTx/>
              <a:buChar char="-"/>
              <a:defRPr/>
            </a:pPr>
            <a:r>
              <a:rPr lang="it-IT" sz="2400" dirty="0" smtClean="0">
                <a:solidFill>
                  <a:schemeClr val="accent6">
                    <a:lumMod val="50000"/>
                  </a:schemeClr>
                </a:solidFill>
              </a:rPr>
              <a:t>Diritto di essere giustificati</a:t>
            </a:r>
          </a:p>
          <a:p>
            <a:pPr eaLnBrk="1" hangingPunct="1">
              <a:lnSpc>
                <a:spcPct val="90000"/>
              </a:lnSpc>
              <a:buFontTx/>
              <a:buChar char="-"/>
              <a:defRPr/>
            </a:pPr>
            <a:r>
              <a:rPr lang="it-IT" sz="2400" dirty="0" smtClean="0">
                <a:solidFill>
                  <a:schemeClr val="accent6">
                    <a:lumMod val="50000"/>
                  </a:schemeClr>
                </a:solidFill>
              </a:rPr>
              <a:t>Diritto ad avere tutto</a:t>
            </a:r>
          </a:p>
          <a:p>
            <a:pPr eaLnBrk="1" hangingPunct="1">
              <a:lnSpc>
                <a:spcPct val="90000"/>
              </a:lnSpc>
              <a:buFontTx/>
              <a:buChar char="-"/>
              <a:defRPr/>
            </a:pPr>
            <a:r>
              <a:rPr lang="it-IT" sz="2400" smtClean="0">
                <a:solidFill>
                  <a:schemeClr val="accent6">
                    <a:lumMod val="50000"/>
                  </a:schemeClr>
                </a:solidFill>
              </a:rPr>
              <a:t>Diritto ad usare </a:t>
            </a:r>
            <a:r>
              <a:rPr lang="it-IT" sz="2400" dirty="0" smtClean="0">
                <a:solidFill>
                  <a:schemeClr val="accent6">
                    <a:lumMod val="50000"/>
                  </a:schemeClr>
                </a:solidFill>
              </a:rPr>
              <a:t>un linguaggio sporco</a:t>
            </a:r>
          </a:p>
        </p:txBody>
      </p:sp>
    </p:spTree>
    <p:extLst>
      <p:ext uri="{BB962C8B-B14F-4D97-AF65-F5344CB8AC3E}">
        <p14:creationId xmlns:p14="http://schemas.microsoft.com/office/powerpoint/2010/main" val="162692280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6" descr="panorama-bi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p:txBody>
          <a:bodyPr/>
          <a:lstStyle/>
          <a:p>
            <a:pPr eaLnBrk="1" hangingPunct="1"/>
            <a:r>
              <a:rPr lang="it-IT" smtClean="0">
                <a:solidFill>
                  <a:srgbClr val="FF0000"/>
                </a:solidFill>
              </a:rPr>
              <a:t>I diritti</a:t>
            </a:r>
          </a:p>
        </p:txBody>
      </p:sp>
      <p:sp>
        <p:nvSpPr>
          <p:cNvPr id="7172" name="Rectangle 4"/>
          <p:cNvSpPr>
            <a:spLocks noGrp="1" noChangeArrowheads="1"/>
          </p:cNvSpPr>
          <p:nvPr>
            <p:ph type="body" sz="half" idx="1"/>
          </p:nvPr>
        </p:nvSpPr>
        <p:spPr>
          <a:xfrm rot="20788929">
            <a:off x="392113" y="1062038"/>
            <a:ext cx="4038600" cy="5068887"/>
          </a:xfrm>
        </p:spPr>
        <p:txBody>
          <a:bodyPr/>
          <a:lstStyle/>
          <a:p>
            <a:pPr eaLnBrk="1" hangingPunct="1">
              <a:lnSpc>
                <a:spcPct val="80000"/>
              </a:lnSpc>
            </a:pPr>
            <a:r>
              <a:rPr lang="it-IT" sz="1600" b="1" smtClean="0"/>
              <a:t>Lettera a una professoressa</a:t>
            </a:r>
          </a:p>
          <a:p>
            <a:pPr eaLnBrk="1" hangingPunct="1">
              <a:lnSpc>
                <a:spcPct val="80000"/>
              </a:lnSpc>
            </a:pPr>
            <a:r>
              <a:rPr lang="it-IT" sz="1600" b="1" smtClean="0"/>
              <a:t>Nella scuola degli anni ’60 l’insegnante nega all’alunno il diritto allo studio perché lo esclude e lo emargina dalla classe , non lo aiuta lei che è pagata per aiutarlo e che a cuor leggero alla fine dell’anno lo boccierà inducendolo ad abbandonare la scuola per la sua mancata “ attitudine agli studi”. L’alunno sa invece che per uscire dalla situazione di difficoltà in cui è per poter entrare a fare parte della società può utilizzare lo strumento della cultura e del sapere.</a:t>
            </a:r>
          </a:p>
          <a:p>
            <a:pPr eaLnBrk="1" hangingPunct="1">
              <a:lnSpc>
                <a:spcPct val="80000"/>
              </a:lnSpc>
            </a:pPr>
            <a:r>
              <a:rPr lang="it-IT" sz="1600" b="1" smtClean="0"/>
              <a:t>Gli viene negato il diritto ad essere accolto perchè viene emarginato. </a:t>
            </a:r>
          </a:p>
        </p:txBody>
      </p:sp>
      <p:sp>
        <p:nvSpPr>
          <p:cNvPr id="7173" name="Rectangle 5"/>
          <p:cNvSpPr>
            <a:spLocks noGrp="1" noChangeArrowheads="1"/>
          </p:cNvSpPr>
          <p:nvPr>
            <p:ph type="body" sz="half" idx="2"/>
          </p:nvPr>
        </p:nvSpPr>
        <p:spPr>
          <a:xfrm rot="707205">
            <a:off x="4648200" y="1571625"/>
            <a:ext cx="4038600" cy="4554538"/>
          </a:xfrm>
        </p:spPr>
        <p:txBody>
          <a:bodyPr/>
          <a:lstStyle/>
          <a:p>
            <a:pPr eaLnBrk="1" hangingPunct="1">
              <a:lnSpc>
                <a:spcPct val="80000"/>
              </a:lnSpc>
            </a:pPr>
            <a:r>
              <a:rPr lang="it-IT" sz="1200" smtClean="0"/>
              <a:t>Lettera da una professoressa</a:t>
            </a:r>
          </a:p>
          <a:p>
            <a:pPr eaLnBrk="1" hangingPunct="1">
              <a:lnSpc>
                <a:spcPct val="80000"/>
              </a:lnSpc>
            </a:pPr>
            <a:r>
              <a:rPr lang="it-IT" sz="1200" smtClean="0"/>
              <a:t>All’alunno della scuola moderna viene riconosciuto il diritto ad imparare, indispensabile per diventare uomini e veri “cittadini del mondo”. Soprattutto il diritto ad imparare la parola e le lingue, mezzo grazie al quale potrà in futuro essere protagonista nella società e rivendicare i propri diritti  </a:t>
            </a:r>
          </a:p>
          <a:p>
            <a:pPr eaLnBrk="1" hangingPunct="1">
              <a:lnSpc>
                <a:spcPct val="80000"/>
              </a:lnSpc>
            </a:pPr>
            <a:r>
              <a:rPr lang="it-IT" sz="1200" b="1" smtClean="0">
                <a:solidFill>
                  <a:srgbClr val="0D0D0D"/>
                </a:solidFill>
              </a:rPr>
              <a:t>Anche la bocciatura viene intesa come un diritto al tempo d’oggi perché costituisce il diritto di ripetere un altro anno scolastico  nel quale si potrà raggiungere livello di maturità che prima non era stato raggiunto.  </a:t>
            </a:r>
          </a:p>
          <a:p>
            <a:pPr eaLnBrk="1" hangingPunct="1">
              <a:lnSpc>
                <a:spcPct val="80000"/>
              </a:lnSpc>
            </a:pPr>
            <a:r>
              <a:rPr lang="it-IT" sz="1200" b="1" smtClean="0">
                <a:solidFill>
                  <a:srgbClr val="0D0D0D"/>
                </a:solidFill>
              </a:rPr>
              <a:t>L’alunno invece vorrebbe riconosciuto il diritto a restare ignorante. Ma la professoressa non può riconoscerglielo perché è educatrice e come tale deve assolutamente educare il ragazzo secondo i sani valori e non secondo quelli che gli vengono proposti dalla società quali  vizi , la violenza che poi sfociano in fenomeni come il bullismo. </a:t>
            </a:r>
          </a:p>
          <a:p>
            <a:pPr eaLnBrk="1" hangingPunct="1">
              <a:lnSpc>
                <a:spcPct val="80000"/>
              </a:lnSpc>
            </a:pPr>
            <a:r>
              <a:rPr lang="it-IT" sz="1200" smtClean="0"/>
              <a:t>Vorrebbe riconosciuto il diritto a essere sempre giustificato per gli atti che commette senza che si assuma le responsabilità di ciò che fa</a:t>
            </a:r>
          </a:p>
          <a:p>
            <a:pPr eaLnBrk="1" hangingPunct="1">
              <a:lnSpc>
                <a:spcPct val="80000"/>
              </a:lnSpc>
            </a:pPr>
            <a:r>
              <a:rPr lang="it-IT" sz="1200" smtClean="0"/>
              <a:t>Il diritto ad avere tutto presto e facilmente come gli è stato sempre insegnato dai genitori che gli forniscono tutto quello che desidera per accontentarlo</a:t>
            </a:r>
          </a:p>
          <a:p>
            <a:pPr eaLnBrk="1" hangingPunct="1">
              <a:lnSpc>
                <a:spcPct val="80000"/>
              </a:lnSpc>
            </a:pPr>
            <a:r>
              <a:rPr lang="it-IT" sz="1200" smtClean="0"/>
              <a:t>Il diritto ad adoperare un linguaggio scurrile e poco educato durante le ore di lezione di fatto violando il diritto degli altri a non voler sentire queste parole</a:t>
            </a:r>
          </a:p>
        </p:txBody>
      </p:sp>
    </p:spTree>
    <p:extLst>
      <p:ext uri="{BB962C8B-B14F-4D97-AF65-F5344CB8AC3E}">
        <p14:creationId xmlns:p14="http://schemas.microsoft.com/office/powerpoint/2010/main" val="2102264538"/>
      </p:ext>
    </p:extLst>
  </p:cSld>
  <p:clrMapOvr>
    <a:masterClrMapping/>
  </p:clrMapOvr>
  <p:transition spd="slow">
    <p:pull dir="ld"/>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TotalTime>
  <Words>1581</Words>
  <Application>Microsoft Office PowerPoint</Application>
  <PresentationFormat>Presentazione su schermo (4:3)</PresentationFormat>
  <Paragraphs>84</Paragraphs>
  <Slides>14</Slides>
  <Notes>0</Notes>
  <HiddenSlides>0</HiddenSlides>
  <MMClips>1</MMClips>
  <ScaleCrop>false</ScaleCrop>
  <HeadingPairs>
    <vt:vector size="4" baseType="variant">
      <vt:variant>
        <vt:lpstr>Tema</vt:lpstr>
      </vt:variant>
      <vt:variant>
        <vt:i4>14</vt:i4>
      </vt:variant>
      <vt:variant>
        <vt:lpstr>Titoli diapositive</vt:lpstr>
      </vt:variant>
      <vt:variant>
        <vt:i4>14</vt:i4>
      </vt:variant>
    </vt:vector>
  </HeadingPairs>
  <TitlesOfParts>
    <vt:vector size="28" baseType="lpstr">
      <vt:lpstr>Struttura predefinita</vt:lpstr>
      <vt:lpstr>1_Struttura predefinita</vt:lpstr>
      <vt:lpstr>2_Struttura predefinita</vt:lpstr>
      <vt:lpstr>3_Struttura predefinita</vt:lpstr>
      <vt:lpstr>4_Struttura predefinita</vt:lpstr>
      <vt:lpstr>5_Struttura predefinita</vt:lpstr>
      <vt:lpstr>6_Struttura predefinita</vt:lpstr>
      <vt:lpstr>7_Struttura predefinita</vt:lpstr>
      <vt:lpstr>8_Struttura predefinita</vt:lpstr>
      <vt:lpstr>9_Struttura predefinita</vt:lpstr>
      <vt:lpstr>10_Struttura predefinita</vt:lpstr>
      <vt:lpstr>11_Struttura predefinita</vt:lpstr>
      <vt:lpstr>12_Struttura predefinita</vt:lpstr>
      <vt:lpstr>13_Struttura predefinita</vt:lpstr>
      <vt:lpstr>Amare è farsi amare</vt:lpstr>
      <vt:lpstr>Il disagio A scuola</vt:lpstr>
      <vt:lpstr>Gli elementi di disagio in: lettera a una prof.</vt:lpstr>
      <vt:lpstr>Elementi di disagio lettera da una prof.</vt:lpstr>
      <vt:lpstr>Come la scuola di oggi affronta i disagi degli alunni</vt:lpstr>
      <vt:lpstr>Presentazione standard di PowerPoint</vt:lpstr>
      <vt:lpstr>Come la scuola di oggi affronta i disagi degli alunni</vt:lpstr>
      <vt:lpstr>I diritti </vt:lpstr>
      <vt:lpstr>I diritti</vt:lpstr>
      <vt:lpstr>Valore dell’infelicità</vt:lpstr>
      <vt:lpstr>La parola: il fine immediato</vt:lpstr>
      <vt:lpstr>Il valore del sapere</vt:lpstr>
      <vt:lpstr>Il valore del sapere</vt:lpstr>
      <vt:lpstr>Il fine della scuola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Amare è farsi amare</dc:title>
  <dc:creator>Norma</dc:creator>
  <cp:lastModifiedBy>Norma</cp:lastModifiedBy>
  <cp:revision>1</cp:revision>
  <dcterms:created xsi:type="dcterms:W3CDTF">2013-06-30T15:08:42Z</dcterms:created>
  <dcterms:modified xsi:type="dcterms:W3CDTF">2013-06-30T15:13:35Z</dcterms:modified>
</cp:coreProperties>
</file>