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509" r:id="rId3"/>
    <p:sldId id="538" r:id="rId4"/>
    <p:sldId id="542" r:id="rId5"/>
    <p:sldId id="550" r:id="rId6"/>
    <p:sldId id="549" r:id="rId7"/>
    <p:sldId id="554" r:id="rId8"/>
    <p:sldId id="551" r:id="rId9"/>
    <p:sldId id="543" r:id="rId10"/>
    <p:sldId id="541" r:id="rId11"/>
    <p:sldId id="547" r:id="rId12"/>
    <p:sldId id="546" r:id="rId13"/>
    <p:sldId id="544" r:id="rId14"/>
    <p:sldId id="540" r:id="rId15"/>
    <p:sldId id="545" r:id="rId16"/>
    <p:sldId id="553" r:id="rId17"/>
    <p:sldId id="556" r:id="rId18"/>
    <p:sldId id="548" r:id="rId19"/>
    <p:sldId id="55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5" userDrawn="1">
          <p15:clr>
            <a:srgbClr val="A4A3A4"/>
          </p15:clr>
        </p15:guide>
        <p15:guide id="2" pos="379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3300"/>
    <a:srgbClr val="000099"/>
    <a:srgbClr val="007635"/>
    <a:srgbClr val="006666"/>
    <a:srgbClr val="005026"/>
    <a:srgbClr val="001E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E8DCAC-71C5-491B-BE17-9D59130AFB3A}" v="673" dt="2023-10-30T15:06:04.090"/>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Stile medio 3 - Color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44" autoAdjust="0"/>
    <p:restoredTop sz="92598" autoAdjust="0"/>
  </p:normalViewPr>
  <p:slideViewPr>
    <p:cSldViewPr snapToGrid="0" showGuides="1">
      <p:cViewPr varScale="1">
        <p:scale>
          <a:sx n="73" d="100"/>
          <a:sy n="73" d="100"/>
        </p:scale>
        <p:origin x="1445" y="67"/>
      </p:cViewPr>
      <p:guideLst>
        <p:guide orient="horz" pos="935"/>
        <p:guide pos="3795"/>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inzia Spingola" userId="36cc62b134257db1" providerId="LiveId" clId="{D7E8DCAC-71C5-491B-BE17-9D59130AFB3A}"/>
    <pc:docChg chg="undo custSel addSld delSld modSld sldOrd addMainMaster delMainMaster">
      <pc:chgData name="Cinzia Spingola" userId="36cc62b134257db1" providerId="LiveId" clId="{D7E8DCAC-71C5-491B-BE17-9D59130AFB3A}" dt="2023-10-30T15:07:04.927" v="7517" actId="14100"/>
      <pc:docMkLst>
        <pc:docMk/>
      </pc:docMkLst>
      <pc:sldChg chg="del">
        <pc:chgData name="Cinzia Spingola" userId="36cc62b134257db1" providerId="LiveId" clId="{D7E8DCAC-71C5-491B-BE17-9D59130AFB3A}" dt="2023-10-25T10:39:22.885" v="0" actId="47"/>
        <pc:sldMkLst>
          <pc:docMk/>
          <pc:sldMk cId="4148765115" sldId="258"/>
        </pc:sldMkLst>
      </pc:sldChg>
      <pc:sldChg chg="del">
        <pc:chgData name="Cinzia Spingola" userId="36cc62b134257db1" providerId="LiveId" clId="{D7E8DCAC-71C5-491B-BE17-9D59130AFB3A}" dt="2023-10-25T10:39:22.885" v="0" actId="47"/>
        <pc:sldMkLst>
          <pc:docMk/>
          <pc:sldMk cId="2305687769" sldId="318"/>
        </pc:sldMkLst>
      </pc:sldChg>
      <pc:sldChg chg="del">
        <pc:chgData name="Cinzia Spingola" userId="36cc62b134257db1" providerId="LiveId" clId="{D7E8DCAC-71C5-491B-BE17-9D59130AFB3A}" dt="2023-10-25T10:39:22.885" v="0" actId="47"/>
        <pc:sldMkLst>
          <pc:docMk/>
          <pc:sldMk cId="671803410" sldId="485"/>
        </pc:sldMkLst>
      </pc:sldChg>
      <pc:sldChg chg="del">
        <pc:chgData name="Cinzia Spingola" userId="36cc62b134257db1" providerId="LiveId" clId="{D7E8DCAC-71C5-491B-BE17-9D59130AFB3A}" dt="2023-10-25T10:39:22.885" v="0" actId="47"/>
        <pc:sldMkLst>
          <pc:docMk/>
          <pc:sldMk cId="210459004" sldId="496"/>
        </pc:sldMkLst>
      </pc:sldChg>
      <pc:sldChg chg="del">
        <pc:chgData name="Cinzia Spingola" userId="36cc62b134257db1" providerId="LiveId" clId="{D7E8DCAC-71C5-491B-BE17-9D59130AFB3A}" dt="2023-10-25T10:39:22.885" v="0" actId="47"/>
        <pc:sldMkLst>
          <pc:docMk/>
          <pc:sldMk cId="4197346504" sldId="499"/>
        </pc:sldMkLst>
      </pc:sldChg>
      <pc:sldChg chg="del">
        <pc:chgData name="Cinzia Spingola" userId="36cc62b134257db1" providerId="LiveId" clId="{D7E8DCAC-71C5-491B-BE17-9D59130AFB3A}" dt="2023-10-25T10:39:22.885" v="0" actId="47"/>
        <pc:sldMkLst>
          <pc:docMk/>
          <pc:sldMk cId="3018673990" sldId="503"/>
        </pc:sldMkLst>
      </pc:sldChg>
      <pc:sldChg chg="del">
        <pc:chgData name="Cinzia Spingola" userId="36cc62b134257db1" providerId="LiveId" clId="{D7E8DCAC-71C5-491B-BE17-9D59130AFB3A}" dt="2023-10-25T10:39:22.885" v="0" actId="47"/>
        <pc:sldMkLst>
          <pc:docMk/>
          <pc:sldMk cId="291135086" sldId="505"/>
        </pc:sldMkLst>
      </pc:sldChg>
      <pc:sldChg chg="del">
        <pc:chgData name="Cinzia Spingola" userId="36cc62b134257db1" providerId="LiveId" clId="{D7E8DCAC-71C5-491B-BE17-9D59130AFB3A}" dt="2023-10-25T10:39:22.885" v="0" actId="47"/>
        <pc:sldMkLst>
          <pc:docMk/>
          <pc:sldMk cId="1438549883" sldId="506"/>
        </pc:sldMkLst>
      </pc:sldChg>
      <pc:sldChg chg="del">
        <pc:chgData name="Cinzia Spingola" userId="36cc62b134257db1" providerId="LiveId" clId="{D7E8DCAC-71C5-491B-BE17-9D59130AFB3A}" dt="2023-10-25T10:39:22.885" v="0" actId="47"/>
        <pc:sldMkLst>
          <pc:docMk/>
          <pc:sldMk cId="2379389140" sldId="507"/>
        </pc:sldMkLst>
      </pc:sldChg>
      <pc:sldChg chg="del">
        <pc:chgData name="Cinzia Spingola" userId="36cc62b134257db1" providerId="LiveId" clId="{D7E8DCAC-71C5-491B-BE17-9D59130AFB3A}" dt="2023-10-25T10:39:22.885" v="0" actId="47"/>
        <pc:sldMkLst>
          <pc:docMk/>
          <pc:sldMk cId="1744790692" sldId="508"/>
        </pc:sldMkLst>
      </pc:sldChg>
      <pc:sldChg chg="addSp delSp modSp mod">
        <pc:chgData name="Cinzia Spingola" userId="36cc62b134257db1" providerId="LiveId" clId="{D7E8DCAC-71C5-491B-BE17-9D59130AFB3A}" dt="2023-10-30T15:07:04.927" v="7517" actId="14100"/>
        <pc:sldMkLst>
          <pc:docMk/>
          <pc:sldMk cId="1941757880" sldId="509"/>
        </pc:sldMkLst>
        <pc:spChg chg="mod">
          <ac:chgData name="Cinzia Spingola" userId="36cc62b134257db1" providerId="LiveId" clId="{D7E8DCAC-71C5-491B-BE17-9D59130AFB3A}" dt="2023-10-30T15:07:04.927" v="7517" actId="14100"/>
          <ac:spMkLst>
            <pc:docMk/>
            <pc:sldMk cId="1941757880" sldId="509"/>
            <ac:spMk id="2" creationId="{BB16841F-7B5E-A3A9-785F-37CDE3CE6661}"/>
          </ac:spMkLst>
        </pc:spChg>
        <pc:spChg chg="del mod ord">
          <ac:chgData name="Cinzia Spingola" userId="36cc62b134257db1" providerId="LiveId" clId="{D7E8DCAC-71C5-491B-BE17-9D59130AFB3A}" dt="2023-10-27T04:03:20.806" v="51" actId="478"/>
          <ac:spMkLst>
            <pc:docMk/>
            <pc:sldMk cId="1941757880" sldId="509"/>
            <ac:spMk id="6" creationId="{255F278A-DC14-CE05-D86E-AEF93E3EFA89}"/>
          </ac:spMkLst>
        </pc:spChg>
        <pc:spChg chg="del">
          <ac:chgData name="Cinzia Spingola" userId="36cc62b134257db1" providerId="LiveId" clId="{D7E8DCAC-71C5-491B-BE17-9D59130AFB3A}" dt="2023-10-27T04:02:56.473" v="47" actId="26606"/>
          <ac:spMkLst>
            <pc:docMk/>
            <pc:sldMk cId="1941757880" sldId="509"/>
            <ac:spMk id="9" creationId="{7A18C9FB-EC4C-4DAE-8F7D-C6E5AF607958}"/>
          </ac:spMkLst>
        </pc:spChg>
        <pc:spChg chg="del">
          <ac:chgData name="Cinzia Spingola" userId="36cc62b134257db1" providerId="LiveId" clId="{D7E8DCAC-71C5-491B-BE17-9D59130AFB3A}" dt="2023-10-27T04:02:56.473" v="47" actId="26606"/>
          <ac:spMkLst>
            <pc:docMk/>
            <pc:sldMk cId="1941757880" sldId="509"/>
            <ac:spMk id="11" creationId="{3B2B1500-BB55-471C-8A9E-67288297ECE1}"/>
          </ac:spMkLst>
        </pc:spChg>
        <pc:spChg chg="del">
          <ac:chgData name="Cinzia Spingola" userId="36cc62b134257db1" providerId="LiveId" clId="{D7E8DCAC-71C5-491B-BE17-9D59130AFB3A}" dt="2023-10-27T04:02:56.473" v="47" actId="26606"/>
          <ac:spMkLst>
            <pc:docMk/>
            <pc:sldMk cId="1941757880" sldId="509"/>
            <ac:spMk id="13" creationId="{3045E22C-A99D-41BB-AF14-EF1B1E745A70}"/>
          </ac:spMkLst>
        </pc:spChg>
        <pc:spChg chg="add">
          <ac:chgData name="Cinzia Spingola" userId="36cc62b134257db1" providerId="LiveId" clId="{D7E8DCAC-71C5-491B-BE17-9D59130AFB3A}" dt="2023-10-27T04:02:56.473" v="47" actId="26606"/>
          <ac:spMkLst>
            <pc:docMk/>
            <pc:sldMk cId="1941757880" sldId="509"/>
            <ac:spMk id="18" creationId="{7A18C9FB-EC4C-4DAE-8F7D-C6E5AF607958}"/>
          </ac:spMkLst>
        </pc:spChg>
        <pc:spChg chg="add">
          <ac:chgData name="Cinzia Spingola" userId="36cc62b134257db1" providerId="LiveId" clId="{D7E8DCAC-71C5-491B-BE17-9D59130AFB3A}" dt="2023-10-27T04:02:56.473" v="47" actId="26606"/>
          <ac:spMkLst>
            <pc:docMk/>
            <pc:sldMk cId="1941757880" sldId="509"/>
            <ac:spMk id="20" creationId="{A0B0D064-49EC-422C-B83B-1EF0154627E4}"/>
          </ac:spMkLst>
        </pc:spChg>
        <pc:grpChg chg="add">
          <ac:chgData name="Cinzia Spingola" userId="36cc62b134257db1" providerId="LiveId" clId="{D7E8DCAC-71C5-491B-BE17-9D59130AFB3A}" dt="2023-10-27T04:02:56.473" v="47" actId="26606"/>
          <ac:grpSpMkLst>
            <pc:docMk/>
            <pc:sldMk cId="1941757880" sldId="509"/>
            <ac:grpSpMk id="22" creationId="{97BD10BA-973B-4A2D-B0D3-232F303EE6F5}"/>
          </ac:grpSpMkLst>
        </pc:grpChg>
        <pc:picChg chg="add mod ord">
          <ac:chgData name="Cinzia Spingola" userId="36cc62b134257db1" providerId="LiveId" clId="{D7E8DCAC-71C5-491B-BE17-9D59130AFB3A}" dt="2023-10-27T04:03:11.832" v="50" actId="1076"/>
          <ac:picMkLst>
            <pc:docMk/>
            <pc:sldMk cId="1941757880" sldId="509"/>
            <ac:picMk id="3" creationId="{A3715A05-8D2F-E937-E288-E642A8ECC465}"/>
          </ac:picMkLst>
        </pc:picChg>
        <pc:picChg chg="mod ord">
          <ac:chgData name="Cinzia Spingola" userId="36cc62b134257db1" providerId="LiveId" clId="{D7E8DCAC-71C5-491B-BE17-9D59130AFB3A}" dt="2023-10-27T04:02:56.473" v="47" actId="26606"/>
          <ac:picMkLst>
            <pc:docMk/>
            <pc:sldMk cId="1941757880" sldId="509"/>
            <ac:picMk id="4" creationId="{14C178E9-0541-A1F2-9180-4CB7C2C3AB0F}"/>
          </ac:picMkLst>
        </pc:picChg>
        <pc:picChg chg="add mod">
          <ac:chgData name="Cinzia Spingola" userId="36cc62b134257db1" providerId="LiveId" clId="{D7E8DCAC-71C5-491B-BE17-9D59130AFB3A}" dt="2023-10-27T04:03:01.383" v="48" actId="1440"/>
          <ac:picMkLst>
            <pc:docMk/>
            <pc:sldMk cId="1941757880" sldId="509"/>
            <ac:picMk id="5" creationId="{60D60DA5-1E5D-9C0B-2CDC-D91743B0D688}"/>
          </ac:picMkLst>
        </pc:picChg>
      </pc:sldChg>
      <pc:sldChg chg="del">
        <pc:chgData name="Cinzia Spingola" userId="36cc62b134257db1" providerId="LiveId" clId="{D7E8DCAC-71C5-491B-BE17-9D59130AFB3A}" dt="2023-10-25T10:39:22.885" v="0" actId="47"/>
        <pc:sldMkLst>
          <pc:docMk/>
          <pc:sldMk cId="3762717346" sldId="511"/>
        </pc:sldMkLst>
      </pc:sldChg>
      <pc:sldChg chg="del">
        <pc:chgData name="Cinzia Spingola" userId="36cc62b134257db1" providerId="LiveId" clId="{D7E8DCAC-71C5-491B-BE17-9D59130AFB3A}" dt="2023-10-25T10:39:22.885" v="0" actId="47"/>
        <pc:sldMkLst>
          <pc:docMk/>
          <pc:sldMk cId="1757207285" sldId="512"/>
        </pc:sldMkLst>
      </pc:sldChg>
      <pc:sldChg chg="del">
        <pc:chgData name="Cinzia Spingola" userId="36cc62b134257db1" providerId="LiveId" clId="{D7E8DCAC-71C5-491B-BE17-9D59130AFB3A}" dt="2023-10-25T10:39:22.885" v="0" actId="47"/>
        <pc:sldMkLst>
          <pc:docMk/>
          <pc:sldMk cId="2680318882" sldId="513"/>
        </pc:sldMkLst>
      </pc:sldChg>
      <pc:sldChg chg="del">
        <pc:chgData name="Cinzia Spingola" userId="36cc62b134257db1" providerId="LiveId" clId="{D7E8DCAC-71C5-491B-BE17-9D59130AFB3A}" dt="2023-10-25T10:39:22.885" v="0" actId="47"/>
        <pc:sldMkLst>
          <pc:docMk/>
          <pc:sldMk cId="4037766722" sldId="515"/>
        </pc:sldMkLst>
      </pc:sldChg>
      <pc:sldChg chg="del">
        <pc:chgData name="Cinzia Spingola" userId="36cc62b134257db1" providerId="LiveId" clId="{D7E8DCAC-71C5-491B-BE17-9D59130AFB3A}" dt="2023-10-25T10:39:22.885" v="0" actId="47"/>
        <pc:sldMkLst>
          <pc:docMk/>
          <pc:sldMk cId="3070512157" sldId="516"/>
        </pc:sldMkLst>
      </pc:sldChg>
      <pc:sldChg chg="del">
        <pc:chgData name="Cinzia Spingola" userId="36cc62b134257db1" providerId="LiveId" clId="{D7E8DCAC-71C5-491B-BE17-9D59130AFB3A}" dt="2023-10-25T10:39:22.885" v="0" actId="47"/>
        <pc:sldMkLst>
          <pc:docMk/>
          <pc:sldMk cId="3430087453" sldId="517"/>
        </pc:sldMkLst>
      </pc:sldChg>
      <pc:sldChg chg="del">
        <pc:chgData name="Cinzia Spingola" userId="36cc62b134257db1" providerId="LiveId" clId="{D7E8DCAC-71C5-491B-BE17-9D59130AFB3A}" dt="2023-10-25T10:39:22.885" v="0" actId="47"/>
        <pc:sldMkLst>
          <pc:docMk/>
          <pc:sldMk cId="17544954" sldId="518"/>
        </pc:sldMkLst>
      </pc:sldChg>
      <pc:sldChg chg="del">
        <pc:chgData name="Cinzia Spingola" userId="36cc62b134257db1" providerId="LiveId" clId="{D7E8DCAC-71C5-491B-BE17-9D59130AFB3A}" dt="2023-10-25T10:39:22.885" v="0" actId="47"/>
        <pc:sldMkLst>
          <pc:docMk/>
          <pc:sldMk cId="2247904289" sldId="519"/>
        </pc:sldMkLst>
      </pc:sldChg>
      <pc:sldChg chg="del">
        <pc:chgData name="Cinzia Spingola" userId="36cc62b134257db1" providerId="LiveId" clId="{D7E8DCAC-71C5-491B-BE17-9D59130AFB3A}" dt="2023-10-25T10:39:22.885" v="0" actId="47"/>
        <pc:sldMkLst>
          <pc:docMk/>
          <pc:sldMk cId="3967416567" sldId="520"/>
        </pc:sldMkLst>
      </pc:sldChg>
      <pc:sldChg chg="del">
        <pc:chgData name="Cinzia Spingola" userId="36cc62b134257db1" providerId="LiveId" clId="{D7E8DCAC-71C5-491B-BE17-9D59130AFB3A}" dt="2023-10-25T10:39:22.885" v="0" actId="47"/>
        <pc:sldMkLst>
          <pc:docMk/>
          <pc:sldMk cId="249146342" sldId="521"/>
        </pc:sldMkLst>
      </pc:sldChg>
      <pc:sldChg chg="del">
        <pc:chgData name="Cinzia Spingola" userId="36cc62b134257db1" providerId="LiveId" clId="{D7E8DCAC-71C5-491B-BE17-9D59130AFB3A}" dt="2023-10-25T10:39:22.885" v="0" actId="47"/>
        <pc:sldMkLst>
          <pc:docMk/>
          <pc:sldMk cId="3828806741" sldId="522"/>
        </pc:sldMkLst>
      </pc:sldChg>
      <pc:sldChg chg="del">
        <pc:chgData name="Cinzia Spingola" userId="36cc62b134257db1" providerId="LiveId" clId="{D7E8DCAC-71C5-491B-BE17-9D59130AFB3A}" dt="2023-10-25T10:39:22.885" v="0" actId="47"/>
        <pc:sldMkLst>
          <pc:docMk/>
          <pc:sldMk cId="2755284146" sldId="523"/>
        </pc:sldMkLst>
      </pc:sldChg>
      <pc:sldChg chg="del">
        <pc:chgData name="Cinzia Spingola" userId="36cc62b134257db1" providerId="LiveId" clId="{D7E8DCAC-71C5-491B-BE17-9D59130AFB3A}" dt="2023-10-25T10:39:22.885" v="0" actId="47"/>
        <pc:sldMkLst>
          <pc:docMk/>
          <pc:sldMk cId="2025906871" sldId="524"/>
        </pc:sldMkLst>
      </pc:sldChg>
      <pc:sldChg chg="del">
        <pc:chgData name="Cinzia Spingola" userId="36cc62b134257db1" providerId="LiveId" clId="{D7E8DCAC-71C5-491B-BE17-9D59130AFB3A}" dt="2023-10-25T10:39:22.885" v="0" actId="47"/>
        <pc:sldMkLst>
          <pc:docMk/>
          <pc:sldMk cId="2741835752" sldId="525"/>
        </pc:sldMkLst>
      </pc:sldChg>
      <pc:sldChg chg="del">
        <pc:chgData name="Cinzia Spingola" userId="36cc62b134257db1" providerId="LiveId" clId="{D7E8DCAC-71C5-491B-BE17-9D59130AFB3A}" dt="2023-10-25T10:39:22.885" v="0" actId="47"/>
        <pc:sldMkLst>
          <pc:docMk/>
          <pc:sldMk cId="2703909060" sldId="526"/>
        </pc:sldMkLst>
      </pc:sldChg>
      <pc:sldChg chg="del">
        <pc:chgData name="Cinzia Spingola" userId="36cc62b134257db1" providerId="LiveId" clId="{D7E8DCAC-71C5-491B-BE17-9D59130AFB3A}" dt="2023-10-25T10:39:22.885" v="0" actId="47"/>
        <pc:sldMkLst>
          <pc:docMk/>
          <pc:sldMk cId="1894562597" sldId="527"/>
        </pc:sldMkLst>
      </pc:sldChg>
      <pc:sldChg chg="del">
        <pc:chgData name="Cinzia Spingola" userId="36cc62b134257db1" providerId="LiveId" clId="{D7E8DCAC-71C5-491B-BE17-9D59130AFB3A}" dt="2023-10-25T10:39:22.885" v="0" actId="47"/>
        <pc:sldMkLst>
          <pc:docMk/>
          <pc:sldMk cId="2820395370" sldId="528"/>
        </pc:sldMkLst>
      </pc:sldChg>
      <pc:sldChg chg="del">
        <pc:chgData name="Cinzia Spingola" userId="36cc62b134257db1" providerId="LiveId" clId="{D7E8DCAC-71C5-491B-BE17-9D59130AFB3A}" dt="2023-10-25T10:39:22.885" v="0" actId="47"/>
        <pc:sldMkLst>
          <pc:docMk/>
          <pc:sldMk cId="1580227556" sldId="529"/>
        </pc:sldMkLst>
      </pc:sldChg>
      <pc:sldChg chg="del">
        <pc:chgData name="Cinzia Spingola" userId="36cc62b134257db1" providerId="LiveId" clId="{D7E8DCAC-71C5-491B-BE17-9D59130AFB3A}" dt="2023-10-25T10:39:22.885" v="0" actId="47"/>
        <pc:sldMkLst>
          <pc:docMk/>
          <pc:sldMk cId="2775467688" sldId="530"/>
        </pc:sldMkLst>
      </pc:sldChg>
      <pc:sldChg chg="del">
        <pc:chgData name="Cinzia Spingola" userId="36cc62b134257db1" providerId="LiveId" clId="{D7E8DCAC-71C5-491B-BE17-9D59130AFB3A}" dt="2023-10-25T10:39:22.885" v="0" actId="47"/>
        <pc:sldMkLst>
          <pc:docMk/>
          <pc:sldMk cId="4007870232" sldId="531"/>
        </pc:sldMkLst>
      </pc:sldChg>
      <pc:sldChg chg="del">
        <pc:chgData name="Cinzia Spingola" userId="36cc62b134257db1" providerId="LiveId" clId="{D7E8DCAC-71C5-491B-BE17-9D59130AFB3A}" dt="2023-10-25T10:39:22.885" v="0" actId="47"/>
        <pc:sldMkLst>
          <pc:docMk/>
          <pc:sldMk cId="2021851" sldId="532"/>
        </pc:sldMkLst>
      </pc:sldChg>
      <pc:sldChg chg="del">
        <pc:chgData name="Cinzia Spingola" userId="36cc62b134257db1" providerId="LiveId" clId="{D7E8DCAC-71C5-491B-BE17-9D59130AFB3A}" dt="2023-10-25T10:39:22.885" v="0" actId="47"/>
        <pc:sldMkLst>
          <pc:docMk/>
          <pc:sldMk cId="4222603151" sldId="533"/>
        </pc:sldMkLst>
      </pc:sldChg>
      <pc:sldChg chg="del">
        <pc:chgData name="Cinzia Spingola" userId="36cc62b134257db1" providerId="LiveId" clId="{D7E8DCAC-71C5-491B-BE17-9D59130AFB3A}" dt="2023-10-25T10:39:22.885" v="0" actId="47"/>
        <pc:sldMkLst>
          <pc:docMk/>
          <pc:sldMk cId="611815929" sldId="537"/>
        </pc:sldMkLst>
      </pc:sldChg>
      <pc:sldChg chg="modSp add del mod">
        <pc:chgData name="Cinzia Spingola" userId="36cc62b134257db1" providerId="LiveId" clId="{D7E8DCAC-71C5-491B-BE17-9D59130AFB3A}" dt="2023-10-27T05:07:44.292" v="4987" actId="1036"/>
        <pc:sldMkLst>
          <pc:docMk/>
          <pc:sldMk cId="3073376179" sldId="538"/>
        </pc:sldMkLst>
        <pc:spChg chg="mod">
          <ac:chgData name="Cinzia Spingola" userId="36cc62b134257db1" providerId="LiveId" clId="{D7E8DCAC-71C5-491B-BE17-9D59130AFB3A}" dt="2023-10-27T04:15:57.776" v="1790" actId="403"/>
          <ac:spMkLst>
            <pc:docMk/>
            <pc:sldMk cId="3073376179" sldId="538"/>
            <ac:spMk id="3" creationId="{F3B44D86-02D7-E945-B373-2FFD433895CA}"/>
          </ac:spMkLst>
        </pc:spChg>
        <pc:spChg chg="mod">
          <ac:chgData name="Cinzia Spingola" userId="36cc62b134257db1" providerId="LiveId" clId="{D7E8DCAC-71C5-491B-BE17-9D59130AFB3A}" dt="2023-10-27T05:07:44.292" v="4987" actId="1036"/>
          <ac:spMkLst>
            <pc:docMk/>
            <pc:sldMk cId="3073376179" sldId="538"/>
            <ac:spMk id="4" creationId="{457E55AF-674F-518A-A5D8-28090EF44ED4}"/>
          </ac:spMkLst>
        </pc:spChg>
      </pc:sldChg>
      <pc:sldChg chg="del">
        <pc:chgData name="Cinzia Spingola" userId="36cc62b134257db1" providerId="LiveId" clId="{D7E8DCAC-71C5-491B-BE17-9D59130AFB3A}" dt="2023-10-25T10:39:22.885" v="0" actId="47"/>
        <pc:sldMkLst>
          <pc:docMk/>
          <pc:sldMk cId="891959155" sldId="539"/>
        </pc:sldMkLst>
      </pc:sldChg>
      <pc:sldChg chg="del">
        <pc:chgData name="Cinzia Spingola" userId="36cc62b134257db1" providerId="LiveId" clId="{D7E8DCAC-71C5-491B-BE17-9D59130AFB3A}" dt="2023-10-27T04:03:46.422" v="61" actId="47"/>
        <pc:sldMkLst>
          <pc:docMk/>
          <pc:sldMk cId="2360204973" sldId="539"/>
        </pc:sldMkLst>
      </pc:sldChg>
      <pc:sldChg chg="modSp del mod">
        <pc:chgData name="Cinzia Spingola" userId="36cc62b134257db1" providerId="LiveId" clId="{D7E8DCAC-71C5-491B-BE17-9D59130AFB3A}" dt="2023-10-27T04:59:04.544" v="4913" actId="47"/>
        <pc:sldMkLst>
          <pc:docMk/>
          <pc:sldMk cId="3732892513" sldId="539"/>
        </pc:sldMkLst>
        <pc:spChg chg="mod">
          <ac:chgData name="Cinzia Spingola" userId="36cc62b134257db1" providerId="LiveId" clId="{D7E8DCAC-71C5-491B-BE17-9D59130AFB3A}" dt="2023-10-27T04:08:24.119" v="816" actId="20577"/>
          <ac:spMkLst>
            <pc:docMk/>
            <pc:sldMk cId="3732892513" sldId="539"/>
            <ac:spMk id="3" creationId="{F3B44D86-02D7-E945-B373-2FFD433895CA}"/>
          </ac:spMkLst>
        </pc:spChg>
        <pc:spChg chg="mod">
          <ac:chgData name="Cinzia Spingola" userId="36cc62b134257db1" providerId="LiveId" clId="{D7E8DCAC-71C5-491B-BE17-9D59130AFB3A}" dt="2023-10-27T04:04:01.201" v="65" actId="6549"/>
          <ac:spMkLst>
            <pc:docMk/>
            <pc:sldMk cId="3732892513" sldId="539"/>
            <ac:spMk id="4" creationId="{457E55AF-674F-518A-A5D8-28090EF44ED4}"/>
          </ac:spMkLst>
        </pc:spChg>
      </pc:sldChg>
      <pc:sldChg chg="modSp mod ord">
        <pc:chgData name="Cinzia Spingola" userId="36cc62b134257db1" providerId="LiveId" clId="{D7E8DCAC-71C5-491B-BE17-9D59130AFB3A}" dt="2023-10-27T07:22:24.296" v="6761"/>
        <pc:sldMkLst>
          <pc:docMk/>
          <pc:sldMk cId="2233183267" sldId="540"/>
        </pc:sldMkLst>
        <pc:spChg chg="mod">
          <ac:chgData name="Cinzia Spingola" userId="36cc62b134257db1" providerId="LiveId" clId="{D7E8DCAC-71C5-491B-BE17-9D59130AFB3A}" dt="2023-10-27T07:14:04.980" v="6486" actId="113"/>
          <ac:spMkLst>
            <pc:docMk/>
            <pc:sldMk cId="2233183267" sldId="540"/>
            <ac:spMk id="3" creationId="{F3B44D86-02D7-E945-B373-2FFD433895CA}"/>
          </ac:spMkLst>
        </pc:spChg>
        <pc:spChg chg="mod">
          <ac:chgData name="Cinzia Spingola" userId="36cc62b134257db1" providerId="LiveId" clId="{D7E8DCAC-71C5-491B-BE17-9D59130AFB3A}" dt="2023-10-27T05:08:19.156" v="5068" actId="1035"/>
          <ac:spMkLst>
            <pc:docMk/>
            <pc:sldMk cId="2233183267" sldId="540"/>
            <ac:spMk id="4" creationId="{457E55AF-674F-518A-A5D8-28090EF44ED4}"/>
          </ac:spMkLst>
        </pc:spChg>
      </pc:sldChg>
      <pc:sldChg chg="addSp modSp mod ord">
        <pc:chgData name="Cinzia Spingola" userId="36cc62b134257db1" providerId="LiveId" clId="{D7E8DCAC-71C5-491B-BE17-9D59130AFB3A}" dt="2023-10-27T07:22:04.503" v="6755"/>
        <pc:sldMkLst>
          <pc:docMk/>
          <pc:sldMk cId="803671233" sldId="541"/>
        </pc:sldMkLst>
        <pc:spChg chg="mod">
          <ac:chgData name="Cinzia Spingola" userId="36cc62b134257db1" providerId="LiveId" clId="{D7E8DCAC-71C5-491B-BE17-9D59130AFB3A}" dt="2023-10-27T04:23:45.486" v="2226" actId="14100"/>
          <ac:spMkLst>
            <pc:docMk/>
            <pc:sldMk cId="803671233" sldId="541"/>
            <ac:spMk id="3" creationId="{F3B44D86-02D7-E945-B373-2FFD433895CA}"/>
          </ac:spMkLst>
        </pc:spChg>
        <pc:picChg chg="add mod ord">
          <ac:chgData name="Cinzia Spingola" userId="36cc62b134257db1" providerId="LiveId" clId="{D7E8DCAC-71C5-491B-BE17-9D59130AFB3A}" dt="2023-10-27T06:46:30.663" v="5504" actId="29295"/>
          <ac:picMkLst>
            <pc:docMk/>
            <pc:sldMk cId="803671233" sldId="541"/>
            <ac:picMk id="2" creationId="{A6A6615B-330C-D5E6-B443-72A097292C35}"/>
          </ac:picMkLst>
        </pc:picChg>
      </pc:sldChg>
      <pc:sldChg chg="modSp mod">
        <pc:chgData name="Cinzia Spingola" userId="36cc62b134257db1" providerId="LiveId" clId="{D7E8DCAC-71C5-491B-BE17-9D59130AFB3A}" dt="2023-10-27T05:07:53.327" v="5014" actId="1036"/>
        <pc:sldMkLst>
          <pc:docMk/>
          <pc:sldMk cId="3597115047" sldId="542"/>
        </pc:sldMkLst>
        <pc:spChg chg="mod">
          <ac:chgData name="Cinzia Spingola" userId="36cc62b134257db1" providerId="LiveId" clId="{D7E8DCAC-71C5-491B-BE17-9D59130AFB3A}" dt="2023-10-27T04:57:08.671" v="4722" actId="20577"/>
          <ac:spMkLst>
            <pc:docMk/>
            <pc:sldMk cId="3597115047" sldId="542"/>
            <ac:spMk id="3" creationId="{F3B44D86-02D7-E945-B373-2FFD433895CA}"/>
          </ac:spMkLst>
        </pc:spChg>
        <pc:spChg chg="mod">
          <ac:chgData name="Cinzia Spingola" userId="36cc62b134257db1" providerId="LiveId" clId="{D7E8DCAC-71C5-491B-BE17-9D59130AFB3A}" dt="2023-10-27T05:07:53.327" v="5014" actId="1036"/>
          <ac:spMkLst>
            <pc:docMk/>
            <pc:sldMk cId="3597115047" sldId="542"/>
            <ac:spMk id="4" creationId="{457E55AF-674F-518A-A5D8-28090EF44ED4}"/>
          </ac:spMkLst>
        </pc:spChg>
      </pc:sldChg>
      <pc:sldChg chg="addSp modSp mod ord">
        <pc:chgData name="Cinzia Spingola" userId="36cc62b134257db1" providerId="LiveId" clId="{D7E8DCAC-71C5-491B-BE17-9D59130AFB3A}" dt="2023-10-27T07:46:01.746" v="7308" actId="14100"/>
        <pc:sldMkLst>
          <pc:docMk/>
          <pc:sldMk cId="3283238733" sldId="543"/>
        </pc:sldMkLst>
        <pc:spChg chg="mod">
          <ac:chgData name="Cinzia Spingola" userId="36cc62b134257db1" providerId="LiveId" clId="{D7E8DCAC-71C5-491B-BE17-9D59130AFB3A}" dt="2023-10-27T07:45:55.534" v="7307" actId="27636"/>
          <ac:spMkLst>
            <pc:docMk/>
            <pc:sldMk cId="3283238733" sldId="543"/>
            <ac:spMk id="3" creationId="{F3B44D86-02D7-E945-B373-2FFD433895CA}"/>
          </ac:spMkLst>
        </pc:spChg>
        <pc:spChg chg="mod">
          <ac:chgData name="Cinzia Spingola" userId="36cc62b134257db1" providerId="LiveId" clId="{D7E8DCAC-71C5-491B-BE17-9D59130AFB3A}" dt="2023-10-27T05:08:26.431" v="5086" actId="1035"/>
          <ac:spMkLst>
            <pc:docMk/>
            <pc:sldMk cId="3283238733" sldId="543"/>
            <ac:spMk id="4" creationId="{457E55AF-674F-518A-A5D8-28090EF44ED4}"/>
          </ac:spMkLst>
        </pc:spChg>
        <pc:picChg chg="add mod">
          <ac:chgData name="Cinzia Spingola" userId="36cc62b134257db1" providerId="LiveId" clId="{D7E8DCAC-71C5-491B-BE17-9D59130AFB3A}" dt="2023-10-27T07:46:01.746" v="7308" actId="14100"/>
          <ac:picMkLst>
            <pc:docMk/>
            <pc:sldMk cId="3283238733" sldId="543"/>
            <ac:picMk id="1026" creationId="{FADA221C-E6CD-87FF-682A-C1540E90989A}"/>
          </ac:picMkLst>
        </pc:picChg>
      </pc:sldChg>
      <pc:sldChg chg="addSp modSp mod">
        <pc:chgData name="Cinzia Spingola" userId="36cc62b134257db1" providerId="LiveId" clId="{D7E8DCAC-71C5-491B-BE17-9D59130AFB3A}" dt="2023-10-27T06:51:36.905" v="5697" actId="20577"/>
        <pc:sldMkLst>
          <pc:docMk/>
          <pc:sldMk cId="2412730290" sldId="544"/>
        </pc:sldMkLst>
        <pc:spChg chg="mod">
          <ac:chgData name="Cinzia Spingola" userId="36cc62b134257db1" providerId="LiveId" clId="{D7E8DCAC-71C5-491B-BE17-9D59130AFB3A}" dt="2023-10-27T06:51:36.905" v="5697" actId="20577"/>
          <ac:spMkLst>
            <pc:docMk/>
            <pc:sldMk cId="2412730290" sldId="544"/>
            <ac:spMk id="3" creationId="{F3B44D86-02D7-E945-B373-2FFD433895CA}"/>
          </ac:spMkLst>
        </pc:spChg>
        <pc:spChg chg="mod">
          <ac:chgData name="Cinzia Spingola" userId="36cc62b134257db1" providerId="LiveId" clId="{D7E8DCAC-71C5-491B-BE17-9D59130AFB3A}" dt="2023-10-27T05:03:21.773" v="4920" actId="1076"/>
          <ac:spMkLst>
            <pc:docMk/>
            <pc:sldMk cId="2412730290" sldId="544"/>
            <ac:spMk id="4" creationId="{457E55AF-674F-518A-A5D8-28090EF44ED4}"/>
          </ac:spMkLst>
        </pc:spChg>
        <pc:picChg chg="add mod">
          <ac:chgData name="Cinzia Spingola" userId="36cc62b134257db1" providerId="LiveId" clId="{D7E8DCAC-71C5-491B-BE17-9D59130AFB3A}" dt="2023-10-27T05:04:31.928" v="4928" actId="1076"/>
          <ac:picMkLst>
            <pc:docMk/>
            <pc:sldMk cId="2412730290" sldId="544"/>
            <ac:picMk id="1026" creationId="{F839A373-61F7-0818-C9F0-85DB741FA808}"/>
          </ac:picMkLst>
        </pc:picChg>
      </pc:sldChg>
      <pc:sldChg chg="addSp modSp mod ord">
        <pc:chgData name="Cinzia Spingola" userId="36cc62b134257db1" providerId="LiveId" clId="{D7E8DCAC-71C5-491B-BE17-9D59130AFB3A}" dt="2023-10-27T07:56:08.719" v="7403" actId="1440"/>
        <pc:sldMkLst>
          <pc:docMk/>
          <pc:sldMk cId="4200304963" sldId="545"/>
        </pc:sldMkLst>
        <pc:spChg chg="mod">
          <ac:chgData name="Cinzia Spingola" userId="36cc62b134257db1" providerId="LiveId" clId="{D7E8DCAC-71C5-491B-BE17-9D59130AFB3A}" dt="2023-10-27T07:56:01.258" v="7401" actId="27636"/>
          <ac:spMkLst>
            <pc:docMk/>
            <pc:sldMk cId="4200304963" sldId="545"/>
            <ac:spMk id="3" creationId="{F3B44D86-02D7-E945-B373-2FFD433895CA}"/>
          </ac:spMkLst>
        </pc:spChg>
        <pc:spChg chg="mod">
          <ac:chgData name="Cinzia Spingola" userId="36cc62b134257db1" providerId="LiveId" clId="{D7E8DCAC-71C5-491B-BE17-9D59130AFB3A}" dt="2023-10-27T05:09:19.463" v="5147" actId="1035"/>
          <ac:spMkLst>
            <pc:docMk/>
            <pc:sldMk cId="4200304963" sldId="545"/>
            <ac:spMk id="4" creationId="{457E55AF-674F-518A-A5D8-28090EF44ED4}"/>
          </ac:spMkLst>
        </pc:spChg>
        <pc:picChg chg="add mod">
          <ac:chgData name="Cinzia Spingola" userId="36cc62b134257db1" providerId="LiveId" clId="{D7E8DCAC-71C5-491B-BE17-9D59130AFB3A}" dt="2023-10-27T07:56:08.719" v="7403" actId="1440"/>
          <ac:picMkLst>
            <pc:docMk/>
            <pc:sldMk cId="4200304963" sldId="545"/>
            <ac:picMk id="2050" creationId="{CB5E2183-48FF-13EF-A5EC-70F3A33FB194}"/>
          </ac:picMkLst>
        </pc:picChg>
      </pc:sldChg>
      <pc:sldChg chg="addSp delSp modSp mod ord setBg">
        <pc:chgData name="Cinzia Spingola" userId="36cc62b134257db1" providerId="LiveId" clId="{D7E8DCAC-71C5-491B-BE17-9D59130AFB3A}" dt="2023-10-28T03:36:42.159" v="7417"/>
        <pc:sldMkLst>
          <pc:docMk/>
          <pc:sldMk cId="1453698308" sldId="546"/>
        </pc:sldMkLst>
        <pc:spChg chg="mod ord">
          <ac:chgData name="Cinzia Spingola" userId="36cc62b134257db1" providerId="LiveId" clId="{D7E8DCAC-71C5-491B-BE17-9D59130AFB3A}" dt="2023-10-27T06:53:44.306" v="5732" actId="6549"/>
          <ac:spMkLst>
            <pc:docMk/>
            <pc:sldMk cId="1453698308" sldId="546"/>
            <ac:spMk id="3" creationId="{F3B44D86-02D7-E945-B373-2FFD433895CA}"/>
          </ac:spMkLst>
        </pc:spChg>
        <pc:spChg chg="mod">
          <ac:chgData name="Cinzia Spingola" userId="36cc62b134257db1" providerId="LiveId" clId="{D7E8DCAC-71C5-491B-BE17-9D59130AFB3A}" dt="2023-10-27T05:07:23.164" v="4961" actId="790"/>
          <ac:spMkLst>
            <pc:docMk/>
            <pc:sldMk cId="1453698308" sldId="546"/>
            <ac:spMk id="4" creationId="{457E55AF-674F-518A-A5D8-28090EF44ED4}"/>
          </ac:spMkLst>
        </pc:spChg>
        <pc:spChg chg="add">
          <ac:chgData name="Cinzia Spingola" userId="36cc62b134257db1" providerId="LiveId" clId="{D7E8DCAC-71C5-491B-BE17-9D59130AFB3A}" dt="2023-10-27T05:05:46.722" v="4931" actId="26606"/>
          <ac:spMkLst>
            <pc:docMk/>
            <pc:sldMk cId="1453698308" sldId="546"/>
            <ac:spMk id="2055" creationId="{13577A01-3DD8-4E33-BEE1-3065F7E6FB2F}"/>
          </ac:spMkLst>
        </pc:spChg>
        <pc:picChg chg="add mod">
          <ac:chgData name="Cinzia Spingola" userId="36cc62b134257db1" providerId="LiveId" clId="{D7E8DCAC-71C5-491B-BE17-9D59130AFB3A}" dt="2023-10-27T07:54:20.628" v="7397" actId="14100"/>
          <ac:picMkLst>
            <pc:docMk/>
            <pc:sldMk cId="1453698308" sldId="546"/>
            <ac:picMk id="1026" creationId="{77FE617B-3A94-21D3-F65C-DEFB19C94EC8}"/>
          </ac:picMkLst>
        </pc:picChg>
        <pc:picChg chg="add del mod">
          <ac:chgData name="Cinzia Spingola" userId="36cc62b134257db1" providerId="LiveId" clId="{D7E8DCAC-71C5-491B-BE17-9D59130AFB3A}" dt="2023-10-27T07:53:18.144" v="7392" actId="478"/>
          <ac:picMkLst>
            <pc:docMk/>
            <pc:sldMk cId="1453698308" sldId="546"/>
            <ac:picMk id="2050" creationId="{338E00DA-023B-3544-9C0D-07D16A9041D3}"/>
          </ac:picMkLst>
        </pc:picChg>
      </pc:sldChg>
      <pc:sldChg chg="modSp mod ord">
        <pc:chgData name="Cinzia Spingola" userId="36cc62b134257db1" providerId="LiveId" clId="{D7E8DCAC-71C5-491B-BE17-9D59130AFB3A}" dt="2023-10-27T07:22:06.239" v="6757"/>
        <pc:sldMkLst>
          <pc:docMk/>
          <pc:sldMk cId="3902253338" sldId="547"/>
        </pc:sldMkLst>
        <pc:spChg chg="mod">
          <ac:chgData name="Cinzia Spingola" userId="36cc62b134257db1" providerId="LiveId" clId="{D7E8DCAC-71C5-491B-BE17-9D59130AFB3A}" dt="2023-10-27T06:50:37.074" v="5695" actId="1035"/>
          <ac:spMkLst>
            <pc:docMk/>
            <pc:sldMk cId="3902253338" sldId="547"/>
            <ac:spMk id="3" creationId="{F3B44D86-02D7-E945-B373-2FFD433895CA}"/>
          </ac:spMkLst>
        </pc:spChg>
        <pc:spChg chg="mod">
          <ac:chgData name="Cinzia Spingola" userId="36cc62b134257db1" providerId="LiveId" clId="{D7E8DCAC-71C5-491B-BE17-9D59130AFB3A}" dt="2023-10-27T05:08:36.108" v="5104" actId="1035"/>
          <ac:spMkLst>
            <pc:docMk/>
            <pc:sldMk cId="3902253338" sldId="547"/>
            <ac:spMk id="4" creationId="{457E55AF-674F-518A-A5D8-28090EF44ED4}"/>
          </ac:spMkLst>
        </pc:spChg>
      </pc:sldChg>
      <pc:sldChg chg="addSp delSp modSp new mod setBg">
        <pc:chgData name="Cinzia Spingola" userId="36cc62b134257db1" providerId="LiveId" clId="{D7E8DCAC-71C5-491B-BE17-9D59130AFB3A}" dt="2023-10-28T03:40:37.209" v="7436" actId="403"/>
        <pc:sldMkLst>
          <pc:docMk/>
          <pc:sldMk cId="812075266" sldId="548"/>
        </pc:sldMkLst>
        <pc:spChg chg="mod ord">
          <ac:chgData name="Cinzia Spingola" userId="36cc62b134257db1" providerId="LiveId" clId="{D7E8DCAC-71C5-491B-BE17-9D59130AFB3A}" dt="2023-10-27T06:54:37.521" v="5752" actId="6549"/>
          <ac:spMkLst>
            <pc:docMk/>
            <pc:sldMk cId="812075266" sldId="548"/>
            <ac:spMk id="2" creationId="{07141631-7E01-D274-643D-B21482EB2A4D}"/>
          </ac:spMkLst>
        </pc:spChg>
        <pc:spChg chg="del mod">
          <ac:chgData name="Cinzia Spingola" userId="36cc62b134257db1" providerId="LiveId" clId="{D7E8DCAC-71C5-491B-BE17-9D59130AFB3A}" dt="2023-10-27T04:42:53.361" v="4447" actId="1032"/>
          <ac:spMkLst>
            <pc:docMk/>
            <pc:sldMk cId="812075266" sldId="548"/>
            <ac:spMk id="3" creationId="{8D08D872-499B-2CD9-82BD-15AADCE76924}"/>
          </ac:spMkLst>
        </pc:spChg>
        <pc:spChg chg="add del mod">
          <ac:chgData name="Cinzia Spingola" userId="36cc62b134257db1" providerId="LiveId" clId="{D7E8DCAC-71C5-491B-BE17-9D59130AFB3A}" dt="2023-10-27T05:10:24.280" v="5155" actId="478"/>
          <ac:spMkLst>
            <pc:docMk/>
            <pc:sldMk cId="812075266" sldId="548"/>
            <ac:spMk id="6" creationId="{E3A2BC55-05C7-E3F1-1134-080201FC2F1B}"/>
          </ac:spMkLst>
        </pc:spChg>
        <pc:spChg chg="add del">
          <ac:chgData name="Cinzia Spingola" userId="36cc62b134257db1" providerId="LiveId" clId="{D7E8DCAC-71C5-491B-BE17-9D59130AFB3A}" dt="2023-10-27T05:10:09.360" v="5151" actId="26606"/>
          <ac:spMkLst>
            <pc:docMk/>
            <pc:sldMk cId="812075266" sldId="548"/>
            <ac:spMk id="11" creationId="{13577A01-3DD8-4E33-BEE1-3065F7E6FB2F}"/>
          </ac:spMkLst>
        </pc:spChg>
        <pc:spChg chg="add">
          <ac:chgData name="Cinzia Spingola" userId="36cc62b134257db1" providerId="LiveId" clId="{D7E8DCAC-71C5-491B-BE17-9D59130AFB3A}" dt="2023-10-27T05:10:09.360" v="5151" actId="26606"/>
          <ac:spMkLst>
            <pc:docMk/>
            <pc:sldMk cId="812075266" sldId="548"/>
            <ac:spMk id="16" creationId="{696A55C8-89F1-439D-863D-E208C0AC880F}"/>
          </ac:spMkLst>
        </pc:spChg>
        <pc:spChg chg="add">
          <ac:chgData name="Cinzia Spingola" userId="36cc62b134257db1" providerId="LiveId" clId="{D7E8DCAC-71C5-491B-BE17-9D59130AFB3A}" dt="2023-10-27T05:10:09.360" v="5151" actId="26606"/>
          <ac:spMkLst>
            <pc:docMk/>
            <pc:sldMk cId="812075266" sldId="548"/>
            <ac:spMk id="18" creationId="{E4A1FD7E-EAEC-40B9-B75B-432F9DA75BA8}"/>
          </ac:spMkLst>
        </pc:spChg>
        <pc:spChg chg="add">
          <ac:chgData name="Cinzia Spingola" userId="36cc62b134257db1" providerId="LiveId" clId="{D7E8DCAC-71C5-491B-BE17-9D59130AFB3A}" dt="2023-10-27T05:10:09.360" v="5151" actId="26606"/>
          <ac:spMkLst>
            <pc:docMk/>
            <pc:sldMk cId="812075266" sldId="548"/>
            <ac:spMk id="20" creationId="{AC88629E-396B-4C99-B284-F30AABDF2E1D}"/>
          </ac:spMkLst>
        </pc:spChg>
        <pc:graphicFrameChg chg="add mod ord modGraphic">
          <ac:chgData name="Cinzia Spingola" userId="36cc62b134257db1" providerId="LiveId" clId="{D7E8DCAC-71C5-491B-BE17-9D59130AFB3A}" dt="2023-10-28T03:40:37.209" v="7436" actId="403"/>
          <ac:graphicFrameMkLst>
            <pc:docMk/>
            <pc:sldMk cId="812075266" sldId="548"/>
            <ac:graphicFrameMk id="4" creationId="{3A50E4FF-075E-E728-9F2B-C25C4AE6E0B4}"/>
          </ac:graphicFrameMkLst>
        </pc:graphicFrameChg>
        <pc:picChg chg="add del mod">
          <ac:chgData name="Cinzia Spingola" userId="36cc62b134257db1" providerId="LiveId" clId="{D7E8DCAC-71C5-491B-BE17-9D59130AFB3A}" dt="2023-10-27T05:12:05.521" v="5186" actId="1076"/>
          <ac:picMkLst>
            <pc:docMk/>
            <pc:sldMk cId="812075266" sldId="548"/>
            <ac:picMk id="5" creationId="{7D05D5F3-E13F-41D1-868C-DC564691BA59}"/>
          </ac:picMkLst>
        </pc:picChg>
      </pc:sldChg>
      <pc:sldChg chg="addSp delSp modSp new mod ord">
        <pc:chgData name="Cinzia Spingola" userId="36cc62b134257db1" providerId="LiveId" clId="{D7E8DCAC-71C5-491B-BE17-9D59130AFB3A}" dt="2023-10-30T15:06:25.537" v="7469" actId="20577"/>
        <pc:sldMkLst>
          <pc:docMk/>
          <pc:sldMk cId="3823273921" sldId="549"/>
        </pc:sldMkLst>
        <pc:spChg chg="mod">
          <ac:chgData name="Cinzia Spingola" userId="36cc62b134257db1" providerId="LiveId" clId="{D7E8DCAC-71C5-491B-BE17-9D59130AFB3A}" dt="2023-10-30T15:06:25.537" v="7469" actId="20577"/>
          <ac:spMkLst>
            <pc:docMk/>
            <pc:sldMk cId="3823273921" sldId="549"/>
            <ac:spMk id="2" creationId="{BEBADB8D-C90F-AAA3-D6E0-43D573FCB796}"/>
          </ac:spMkLst>
        </pc:spChg>
        <pc:spChg chg="del">
          <ac:chgData name="Cinzia Spingola" userId="36cc62b134257db1" providerId="LiveId" clId="{D7E8DCAC-71C5-491B-BE17-9D59130AFB3A}" dt="2023-10-27T04:50:14.297" v="4599" actId="1032"/>
          <ac:spMkLst>
            <pc:docMk/>
            <pc:sldMk cId="3823273921" sldId="549"/>
            <ac:spMk id="3" creationId="{EC3E0995-FF1B-D2DD-1066-84BBAAF6AEC5}"/>
          </ac:spMkLst>
        </pc:spChg>
        <pc:spChg chg="add mod">
          <ac:chgData name="Cinzia Spingola" userId="36cc62b134257db1" providerId="LiveId" clId="{D7E8DCAC-71C5-491B-BE17-9D59130AFB3A}" dt="2023-10-30T15:06:20.952" v="7464" actId="6549"/>
          <ac:spMkLst>
            <pc:docMk/>
            <pc:sldMk cId="3823273921" sldId="549"/>
            <ac:spMk id="5" creationId="{2F1DBFED-ECE1-EF75-30EA-195E0E721464}"/>
          </ac:spMkLst>
        </pc:spChg>
        <pc:graphicFrameChg chg="add mod modGraphic">
          <ac:chgData name="Cinzia Spingola" userId="36cc62b134257db1" providerId="LiveId" clId="{D7E8DCAC-71C5-491B-BE17-9D59130AFB3A}" dt="2023-10-27T07:45:18.632" v="7305"/>
          <ac:graphicFrameMkLst>
            <pc:docMk/>
            <pc:sldMk cId="3823273921" sldId="549"/>
            <ac:graphicFrameMk id="4" creationId="{D278490D-A22A-892F-A93B-B4BA9CA2E6AC}"/>
          </ac:graphicFrameMkLst>
        </pc:graphicFrameChg>
        <pc:picChg chg="add mod">
          <ac:chgData name="Cinzia Spingola" userId="36cc62b134257db1" providerId="LiveId" clId="{D7E8DCAC-71C5-491B-BE17-9D59130AFB3A}" dt="2023-10-27T04:53:38.925" v="4664" actId="1076"/>
          <ac:picMkLst>
            <pc:docMk/>
            <pc:sldMk cId="3823273921" sldId="549"/>
            <ac:picMk id="1026" creationId="{4BAF157C-F6DE-ED3B-4389-01887BECEA47}"/>
          </ac:picMkLst>
        </pc:picChg>
      </pc:sldChg>
      <pc:sldChg chg="modSp mod">
        <pc:chgData name="Cinzia Spingola" userId="36cc62b134257db1" providerId="LiveId" clId="{D7E8DCAC-71C5-491B-BE17-9D59130AFB3A}" dt="2023-10-27T06:39:29.152" v="5334" actId="20577"/>
        <pc:sldMkLst>
          <pc:docMk/>
          <pc:sldMk cId="2675587949" sldId="550"/>
        </pc:sldMkLst>
        <pc:spChg chg="mod">
          <ac:chgData name="Cinzia Spingola" userId="36cc62b134257db1" providerId="LiveId" clId="{D7E8DCAC-71C5-491B-BE17-9D59130AFB3A}" dt="2023-10-27T06:39:29.152" v="5334" actId="20577"/>
          <ac:spMkLst>
            <pc:docMk/>
            <pc:sldMk cId="2675587949" sldId="550"/>
            <ac:spMk id="3" creationId="{F3B44D86-02D7-E945-B373-2FFD433895CA}"/>
          </ac:spMkLst>
        </pc:spChg>
        <pc:spChg chg="mod">
          <ac:chgData name="Cinzia Spingola" userId="36cc62b134257db1" providerId="LiveId" clId="{D7E8DCAC-71C5-491B-BE17-9D59130AFB3A}" dt="2023-10-27T06:39:08.315" v="5205" actId="20577"/>
          <ac:spMkLst>
            <pc:docMk/>
            <pc:sldMk cId="2675587949" sldId="550"/>
            <ac:spMk id="4" creationId="{457E55AF-674F-518A-A5D8-28090EF44ED4}"/>
          </ac:spMkLst>
        </pc:spChg>
      </pc:sldChg>
      <pc:sldChg chg="modSp mod ord">
        <pc:chgData name="Cinzia Spingola" userId="36cc62b134257db1" providerId="LiveId" clId="{D7E8DCAC-71C5-491B-BE17-9D59130AFB3A}" dt="2023-10-27T07:21:42.531" v="6751"/>
        <pc:sldMkLst>
          <pc:docMk/>
          <pc:sldMk cId="2527679725" sldId="551"/>
        </pc:sldMkLst>
        <pc:spChg chg="mod">
          <ac:chgData name="Cinzia Spingola" userId="36cc62b134257db1" providerId="LiveId" clId="{D7E8DCAC-71C5-491B-BE17-9D59130AFB3A}" dt="2023-10-27T07:12:23.641" v="6429" actId="20577"/>
          <ac:spMkLst>
            <pc:docMk/>
            <pc:sldMk cId="2527679725" sldId="551"/>
            <ac:spMk id="3" creationId="{F3B44D86-02D7-E945-B373-2FFD433895CA}"/>
          </ac:spMkLst>
        </pc:spChg>
        <pc:spChg chg="mod">
          <ac:chgData name="Cinzia Spingola" userId="36cc62b134257db1" providerId="LiveId" clId="{D7E8DCAC-71C5-491B-BE17-9D59130AFB3A}" dt="2023-10-27T06:39:41.271" v="5336" actId="6549"/>
          <ac:spMkLst>
            <pc:docMk/>
            <pc:sldMk cId="2527679725" sldId="551"/>
            <ac:spMk id="4" creationId="{457E55AF-674F-518A-A5D8-28090EF44ED4}"/>
          </ac:spMkLst>
        </pc:spChg>
      </pc:sldChg>
      <pc:sldChg chg="del">
        <pc:chgData name="Cinzia Spingola" userId="36cc62b134257db1" providerId="LiveId" clId="{D7E8DCAC-71C5-491B-BE17-9D59130AFB3A}" dt="2023-10-27T06:42:56.521" v="5471" actId="47"/>
        <pc:sldMkLst>
          <pc:docMk/>
          <pc:sldMk cId="1020060087" sldId="552"/>
        </pc:sldMkLst>
      </pc:sldChg>
      <pc:sldChg chg="new del">
        <pc:chgData name="Cinzia Spingola" userId="36cc62b134257db1" providerId="LiveId" clId="{D7E8DCAC-71C5-491B-BE17-9D59130AFB3A}" dt="2023-10-27T07:06:53.270" v="5754" actId="47"/>
        <pc:sldMkLst>
          <pc:docMk/>
          <pc:sldMk cId="3384511680" sldId="552"/>
        </pc:sldMkLst>
      </pc:sldChg>
      <pc:sldChg chg="addSp modSp mod">
        <pc:chgData name="Cinzia Spingola" userId="36cc62b134257db1" providerId="LiveId" clId="{D7E8DCAC-71C5-491B-BE17-9D59130AFB3A}" dt="2023-10-27T07:57:13.039" v="7406" actId="1076"/>
        <pc:sldMkLst>
          <pc:docMk/>
          <pc:sldMk cId="3281499949" sldId="553"/>
        </pc:sldMkLst>
        <pc:spChg chg="mod">
          <ac:chgData name="Cinzia Spingola" userId="36cc62b134257db1" providerId="LiveId" clId="{D7E8DCAC-71C5-491B-BE17-9D59130AFB3A}" dt="2023-10-27T07:10:48.658" v="6336" actId="20577"/>
          <ac:spMkLst>
            <pc:docMk/>
            <pc:sldMk cId="3281499949" sldId="553"/>
            <ac:spMk id="3" creationId="{F3B44D86-02D7-E945-B373-2FFD433895CA}"/>
          </ac:spMkLst>
        </pc:spChg>
        <pc:picChg chg="add mod">
          <ac:chgData name="Cinzia Spingola" userId="36cc62b134257db1" providerId="LiveId" clId="{D7E8DCAC-71C5-491B-BE17-9D59130AFB3A}" dt="2023-10-27T07:57:13.039" v="7406" actId="1076"/>
          <ac:picMkLst>
            <pc:docMk/>
            <pc:sldMk cId="3281499949" sldId="553"/>
            <ac:picMk id="3074" creationId="{74972652-7676-413E-A212-C6808D943478}"/>
          </ac:picMkLst>
        </pc:picChg>
      </pc:sldChg>
      <pc:sldChg chg="addSp delSp modSp mod ord">
        <pc:chgData name="Cinzia Spingola" userId="36cc62b134257db1" providerId="LiveId" clId="{D7E8DCAC-71C5-491B-BE17-9D59130AFB3A}" dt="2023-10-28T03:37:47.850" v="7422"/>
        <pc:sldMkLst>
          <pc:docMk/>
          <pc:sldMk cId="2881663580" sldId="554"/>
        </pc:sldMkLst>
        <pc:spChg chg="mod">
          <ac:chgData name="Cinzia Spingola" userId="36cc62b134257db1" providerId="LiveId" clId="{D7E8DCAC-71C5-491B-BE17-9D59130AFB3A}" dt="2023-10-27T07:15:48.546" v="6491" actId="14100"/>
          <ac:spMkLst>
            <pc:docMk/>
            <pc:sldMk cId="2881663580" sldId="554"/>
            <ac:spMk id="2" creationId="{BEBADB8D-C90F-AAA3-D6E0-43D573FCB796}"/>
          </ac:spMkLst>
        </pc:spChg>
        <pc:spChg chg="add del mod">
          <ac:chgData name="Cinzia Spingola" userId="36cc62b134257db1" providerId="LiveId" clId="{D7E8DCAC-71C5-491B-BE17-9D59130AFB3A}" dt="2023-10-27T07:15:38.027" v="6489" actId="478"/>
          <ac:spMkLst>
            <pc:docMk/>
            <pc:sldMk cId="2881663580" sldId="554"/>
            <ac:spMk id="5" creationId="{4B6A8C30-EE56-2286-1F32-D9E36BF7227D}"/>
          </ac:spMkLst>
        </pc:spChg>
        <pc:spChg chg="add mod">
          <ac:chgData name="Cinzia Spingola" userId="36cc62b134257db1" providerId="LiveId" clId="{D7E8DCAC-71C5-491B-BE17-9D59130AFB3A}" dt="2023-10-27T07:18:02.585" v="6707" actId="1076"/>
          <ac:spMkLst>
            <pc:docMk/>
            <pc:sldMk cId="2881663580" sldId="554"/>
            <ac:spMk id="6" creationId="{BFF01852-FCFE-2957-0886-691A35D4E2E9}"/>
          </ac:spMkLst>
        </pc:spChg>
        <pc:graphicFrameChg chg="del mod">
          <ac:chgData name="Cinzia Spingola" userId="36cc62b134257db1" providerId="LiveId" clId="{D7E8DCAC-71C5-491B-BE17-9D59130AFB3A}" dt="2023-10-27T07:15:27.358" v="6488" actId="478"/>
          <ac:graphicFrameMkLst>
            <pc:docMk/>
            <pc:sldMk cId="2881663580" sldId="554"/>
            <ac:graphicFrameMk id="4" creationId="{D278490D-A22A-892F-A93B-B4BA9CA2E6AC}"/>
          </ac:graphicFrameMkLst>
        </pc:graphicFrameChg>
        <pc:picChg chg="mod">
          <ac:chgData name="Cinzia Spingola" userId="36cc62b134257db1" providerId="LiveId" clId="{D7E8DCAC-71C5-491B-BE17-9D59130AFB3A}" dt="2023-10-27T07:15:57.812" v="6494" actId="1076"/>
          <ac:picMkLst>
            <pc:docMk/>
            <pc:sldMk cId="2881663580" sldId="554"/>
            <ac:picMk id="1026" creationId="{4BAF157C-F6DE-ED3B-4389-01887BECEA47}"/>
          </ac:picMkLst>
        </pc:picChg>
      </pc:sldChg>
      <pc:sldChg chg="modSp mod">
        <pc:chgData name="Cinzia Spingola" userId="36cc62b134257db1" providerId="LiveId" clId="{D7E8DCAC-71C5-491B-BE17-9D59130AFB3A}" dt="2023-10-28T03:41:09.370" v="7448" actId="403"/>
        <pc:sldMkLst>
          <pc:docMk/>
          <pc:sldMk cId="113104942" sldId="555"/>
        </pc:sldMkLst>
        <pc:graphicFrameChg chg="mod modGraphic">
          <ac:chgData name="Cinzia Spingola" userId="36cc62b134257db1" providerId="LiveId" clId="{D7E8DCAC-71C5-491B-BE17-9D59130AFB3A}" dt="2023-10-28T03:41:09.370" v="7448" actId="403"/>
          <ac:graphicFrameMkLst>
            <pc:docMk/>
            <pc:sldMk cId="113104942" sldId="555"/>
            <ac:graphicFrameMk id="4" creationId="{3A50E4FF-075E-E728-9F2B-C25C4AE6E0B4}"/>
          </ac:graphicFrameMkLst>
        </pc:graphicFrameChg>
      </pc:sldChg>
      <pc:sldChg chg="addSp delSp modSp add del mod">
        <pc:chgData name="Cinzia Spingola" userId="36cc62b134257db1" providerId="LiveId" clId="{D7E8DCAC-71C5-491B-BE17-9D59130AFB3A}" dt="2023-10-28T03:35:40.303" v="7415" actId="2696"/>
        <pc:sldMkLst>
          <pc:docMk/>
          <pc:sldMk cId="76360214" sldId="556"/>
        </pc:sldMkLst>
        <pc:spChg chg="mod">
          <ac:chgData name="Cinzia Spingola" userId="36cc62b134257db1" providerId="LiveId" clId="{D7E8DCAC-71C5-491B-BE17-9D59130AFB3A}" dt="2023-10-27T07:53:01.631" v="7391" actId="1076"/>
          <ac:spMkLst>
            <pc:docMk/>
            <pc:sldMk cId="76360214" sldId="556"/>
            <ac:spMk id="2" creationId="{BEBADB8D-C90F-AAA3-D6E0-43D573FCB796}"/>
          </ac:spMkLst>
        </pc:spChg>
        <pc:spChg chg="add del mod">
          <ac:chgData name="Cinzia Spingola" userId="36cc62b134257db1" providerId="LiveId" clId="{D7E8DCAC-71C5-491B-BE17-9D59130AFB3A}" dt="2023-10-27T07:19:53.018" v="6722" actId="478"/>
          <ac:spMkLst>
            <pc:docMk/>
            <pc:sldMk cId="76360214" sldId="556"/>
            <ac:spMk id="5" creationId="{A0BDA529-255F-E2EF-6DE8-A8A9C3BCA0E4}"/>
          </ac:spMkLst>
        </pc:spChg>
        <pc:graphicFrameChg chg="del">
          <ac:chgData name="Cinzia Spingola" userId="36cc62b134257db1" providerId="LiveId" clId="{D7E8DCAC-71C5-491B-BE17-9D59130AFB3A}" dt="2023-10-27T07:19:46.809" v="6721" actId="478"/>
          <ac:graphicFrameMkLst>
            <pc:docMk/>
            <pc:sldMk cId="76360214" sldId="556"/>
            <ac:graphicFrameMk id="4" creationId="{D278490D-A22A-892F-A93B-B4BA9CA2E6AC}"/>
          </ac:graphicFrameMkLst>
        </pc:graphicFrameChg>
        <pc:graphicFrameChg chg="add mod modGraphic">
          <ac:chgData name="Cinzia Spingola" userId="36cc62b134257db1" providerId="LiveId" clId="{D7E8DCAC-71C5-491B-BE17-9D59130AFB3A}" dt="2023-10-27T07:42:12.560" v="7299" actId="1036"/>
          <ac:graphicFrameMkLst>
            <pc:docMk/>
            <pc:sldMk cId="76360214" sldId="556"/>
            <ac:graphicFrameMk id="6" creationId="{2B51B5CA-E73C-A5CC-887F-254AE1C1C5FD}"/>
          </ac:graphicFrameMkLst>
        </pc:graphicFrameChg>
        <pc:picChg chg="del mod">
          <ac:chgData name="Cinzia Spingola" userId="36cc62b134257db1" providerId="LiveId" clId="{D7E8DCAC-71C5-491B-BE17-9D59130AFB3A}" dt="2023-10-27T07:20:59.224" v="6734" actId="478"/>
          <ac:picMkLst>
            <pc:docMk/>
            <pc:sldMk cId="76360214" sldId="556"/>
            <ac:picMk id="1026" creationId="{4BAF157C-F6DE-ED3B-4389-01887BECEA47}"/>
          </ac:picMkLst>
        </pc:picChg>
      </pc:sldChg>
      <pc:sldChg chg="add ord">
        <pc:chgData name="Cinzia Spingola" userId="36cc62b134257db1" providerId="LiveId" clId="{D7E8DCAC-71C5-491B-BE17-9D59130AFB3A}" dt="2023-10-28T03:41:50.980" v="7454"/>
        <pc:sldMkLst>
          <pc:docMk/>
          <pc:sldMk cId="2326973484" sldId="556"/>
        </pc:sldMkLst>
      </pc:sldChg>
      <pc:sldMasterChg chg="add del addSldLayout delSldLayout">
        <pc:chgData name="Cinzia Spingola" userId="36cc62b134257db1" providerId="LiveId" clId="{D7E8DCAC-71C5-491B-BE17-9D59130AFB3A}" dt="2023-10-27T04:03:49.560" v="63" actId="47"/>
        <pc:sldMasterMkLst>
          <pc:docMk/>
          <pc:sldMasterMk cId="2595760382" sldId="2147483660"/>
        </pc:sldMasterMkLst>
        <pc:sldLayoutChg chg="add del">
          <pc:chgData name="Cinzia Spingola" userId="36cc62b134257db1" providerId="LiveId" clId="{D7E8DCAC-71C5-491B-BE17-9D59130AFB3A}" dt="2023-10-27T04:03:49.560" v="63" actId="47"/>
          <pc:sldLayoutMkLst>
            <pc:docMk/>
            <pc:sldMasterMk cId="2595760382" sldId="2147483660"/>
            <pc:sldLayoutMk cId="804808896" sldId="2147483661"/>
          </pc:sldLayoutMkLst>
        </pc:sldLayoutChg>
        <pc:sldLayoutChg chg="add del">
          <pc:chgData name="Cinzia Spingola" userId="36cc62b134257db1" providerId="LiveId" clId="{D7E8DCAC-71C5-491B-BE17-9D59130AFB3A}" dt="2023-10-27T04:03:49.560" v="63" actId="47"/>
          <pc:sldLayoutMkLst>
            <pc:docMk/>
            <pc:sldMasterMk cId="2595760382" sldId="2147483660"/>
            <pc:sldLayoutMk cId="1019729665" sldId="2147483662"/>
          </pc:sldLayoutMkLst>
        </pc:sldLayoutChg>
        <pc:sldLayoutChg chg="add del">
          <pc:chgData name="Cinzia Spingola" userId="36cc62b134257db1" providerId="LiveId" clId="{D7E8DCAC-71C5-491B-BE17-9D59130AFB3A}" dt="2023-10-27T04:03:49.560" v="63" actId="47"/>
          <pc:sldLayoutMkLst>
            <pc:docMk/>
            <pc:sldMasterMk cId="2595760382" sldId="2147483660"/>
            <pc:sldLayoutMk cId="3613627328" sldId="2147483663"/>
          </pc:sldLayoutMkLst>
        </pc:sldLayoutChg>
        <pc:sldLayoutChg chg="add del">
          <pc:chgData name="Cinzia Spingola" userId="36cc62b134257db1" providerId="LiveId" clId="{D7E8DCAC-71C5-491B-BE17-9D59130AFB3A}" dt="2023-10-27T04:03:49.560" v="63" actId="47"/>
          <pc:sldLayoutMkLst>
            <pc:docMk/>
            <pc:sldMasterMk cId="2595760382" sldId="2147483660"/>
            <pc:sldLayoutMk cId="4038952107" sldId="2147483664"/>
          </pc:sldLayoutMkLst>
        </pc:sldLayoutChg>
        <pc:sldLayoutChg chg="add del">
          <pc:chgData name="Cinzia Spingola" userId="36cc62b134257db1" providerId="LiveId" clId="{D7E8DCAC-71C5-491B-BE17-9D59130AFB3A}" dt="2023-10-27T04:03:49.560" v="63" actId="47"/>
          <pc:sldLayoutMkLst>
            <pc:docMk/>
            <pc:sldMasterMk cId="2595760382" sldId="2147483660"/>
            <pc:sldLayoutMk cId="3152871456" sldId="2147483665"/>
          </pc:sldLayoutMkLst>
        </pc:sldLayoutChg>
        <pc:sldLayoutChg chg="add del">
          <pc:chgData name="Cinzia Spingola" userId="36cc62b134257db1" providerId="LiveId" clId="{D7E8DCAC-71C5-491B-BE17-9D59130AFB3A}" dt="2023-10-27T04:03:49.560" v="63" actId="47"/>
          <pc:sldLayoutMkLst>
            <pc:docMk/>
            <pc:sldMasterMk cId="2595760382" sldId="2147483660"/>
            <pc:sldLayoutMk cId="910824747" sldId="2147483666"/>
          </pc:sldLayoutMkLst>
        </pc:sldLayoutChg>
        <pc:sldLayoutChg chg="add del">
          <pc:chgData name="Cinzia Spingola" userId="36cc62b134257db1" providerId="LiveId" clId="{D7E8DCAC-71C5-491B-BE17-9D59130AFB3A}" dt="2023-10-27T04:03:49.560" v="63" actId="47"/>
          <pc:sldLayoutMkLst>
            <pc:docMk/>
            <pc:sldMasterMk cId="2595760382" sldId="2147483660"/>
            <pc:sldLayoutMk cId="2963366217" sldId="2147483667"/>
          </pc:sldLayoutMkLst>
        </pc:sldLayoutChg>
        <pc:sldLayoutChg chg="add del">
          <pc:chgData name="Cinzia Spingola" userId="36cc62b134257db1" providerId="LiveId" clId="{D7E8DCAC-71C5-491B-BE17-9D59130AFB3A}" dt="2023-10-27T04:03:49.560" v="63" actId="47"/>
          <pc:sldLayoutMkLst>
            <pc:docMk/>
            <pc:sldMasterMk cId="2595760382" sldId="2147483660"/>
            <pc:sldLayoutMk cId="1546204035" sldId="2147483668"/>
          </pc:sldLayoutMkLst>
        </pc:sldLayoutChg>
        <pc:sldLayoutChg chg="add del">
          <pc:chgData name="Cinzia Spingola" userId="36cc62b134257db1" providerId="LiveId" clId="{D7E8DCAC-71C5-491B-BE17-9D59130AFB3A}" dt="2023-10-27T04:03:49.560" v="63" actId="47"/>
          <pc:sldLayoutMkLst>
            <pc:docMk/>
            <pc:sldMasterMk cId="2595760382" sldId="2147483660"/>
            <pc:sldLayoutMk cId="1466999783" sldId="2147483669"/>
          </pc:sldLayoutMkLst>
        </pc:sldLayoutChg>
        <pc:sldLayoutChg chg="add del">
          <pc:chgData name="Cinzia Spingola" userId="36cc62b134257db1" providerId="LiveId" clId="{D7E8DCAC-71C5-491B-BE17-9D59130AFB3A}" dt="2023-10-27T04:03:49.560" v="63" actId="47"/>
          <pc:sldLayoutMkLst>
            <pc:docMk/>
            <pc:sldMasterMk cId="2595760382" sldId="2147483660"/>
            <pc:sldLayoutMk cId="3660019431" sldId="2147483670"/>
          </pc:sldLayoutMkLst>
        </pc:sldLayoutChg>
        <pc:sldLayoutChg chg="add del">
          <pc:chgData name="Cinzia Spingola" userId="36cc62b134257db1" providerId="LiveId" clId="{D7E8DCAC-71C5-491B-BE17-9D59130AFB3A}" dt="2023-10-27T04:03:49.560" v="63" actId="47"/>
          <pc:sldLayoutMkLst>
            <pc:docMk/>
            <pc:sldMasterMk cId="2595760382" sldId="2147483660"/>
            <pc:sldLayoutMk cId="165953805" sldId="2147483671"/>
          </pc:sldLayoutMkLst>
        </pc:sldLayoutChg>
      </pc:sldMasterChg>
      <pc:sldMasterChg chg="del delSldLayout">
        <pc:chgData name="Cinzia Spingola" userId="36cc62b134257db1" providerId="LiveId" clId="{D7E8DCAC-71C5-491B-BE17-9D59130AFB3A}" dt="2023-10-25T10:39:22.885" v="0" actId="47"/>
        <pc:sldMasterMkLst>
          <pc:docMk/>
          <pc:sldMasterMk cId="1319274229" sldId="2147483684"/>
        </pc:sldMasterMkLst>
        <pc:sldLayoutChg chg="del">
          <pc:chgData name="Cinzia Spingola" userId="36cc62b134257db1" providerId="LiveId" clId="{D7E8DCAC-71C5-491B-BE17-9D59130AFB3A}" dt="2023-10-25T10:39:22.885" v="0" actId="47"/>
          <pc:sldLayoutMkLst>
            <pc:docMk/>
            <pc:sldMasterMk cId="1319274229" sldId="2147483684"/>
            <pc:sldLayoutMk cId="940244466" sldId="2147483685"/>
          </pc:sldLayoutMkLst>
        </pc:sldLayoutChg>
        <pc:sldLayoutChg chg="del">
          <pc:chgData name="Cinzia Spingola" userId="36cc62b134257db1" providerId="LiveId" clId="{D7E8DCAC-71C5-491B-BE17-9D59130AFB3A}" dt="2023-10-25T10:39:22.885" v="0" actId="47"/>
          <pc:sldLayoutMkLst>
            <pc:docMk/>
            <pc:sldMasterMk cId="1319274229" sldId="2147483684"/>
            <pc:sldLayoutMk cId="3229472104" sldId="2147483686"/>
          </pc:sldLayoutMkLst>
        </pc:sldLayoutChg>
        <pc:sldLayoutChg chg="del">
          <pc:chgData name="Cinzia Spingola" userId="36cc62b134257db1" providerId="LiveId" clId="{D7E8DCAC-71C5-491B-BE17-9D59130AFB3A}" dt="2023-10-25T10:39:22.885" v="0" actId="47"/>
          <pc:sldLayoutMkLst>
            <pc:docMk/>
            <pc:sldMasterMk cId="1319274229" sldId="2147483684"/>
            <pc:sldLayoutMk cId="3480151933" sldId="2147483687"/>
          </pc:sldLayoutMkLst>
        </pc:sldLayoutChg>
        <pc:sldLayoutChg chg="del">
          <pc:chgData name="Cinzia Spingola" userId="36cc62b134257db1" providerId="LiveId" clId="{D7E8DCAC-71C5-491B-BE17-9D59130AFB3A}" dt="2023-10-25T10:39:22.885" v="0" actId="47"/>
          <pc:sldLayoutMkLst>
            <pc:docMk/>
            <pc:sldMasterMk cId="1319274229" sldId="2147483684"/>
            <pc:sldLayoutMk cId="853116266" sldId="2147483688"/>
          </pc:sldLayoutMkLst>
        </pc:sldLayoutChg>
        <pc:sldLayoutChg chg="del">
          <pc:chgData name="Cinzia Spingola" userId="36cc62b134257db1" providerId="LiveId" clId="{D7E8DCAC-71C5-491B-BE17-9D59130AFB3A}" dt="2023-10-25T10:39:22.885" v="0" actId="47"/>
          <pc:sldLayoutMkLst>
            <pc:docMk/>
            <pc:sldMasterMk cId="1319274229" sldId="2147483684"/>
            <pc:sldLayoutMk cId="2130242119" sldId="2147483689"/>
          </pc:sldLayoutMkLst>
        </pc:sldLayoutChg>
        <pc:sldLayoutChg chg="del">
          <pc:chgData name="Cinzia Spingola" userId="36cc62b134257db1" providerId="LiveId" clId="{D7E8DCAC-71C5-491B-BE17-9D59130AFB3A}" dt="2023-10-25T10:39:22.885" v="0" actId="47"/>
          <pc:sldLayoutMkLst>
            <pc:docMk/>
            <pc:sldMasterMk cId="1319274229" sldId="2147483684"/>
            <pc:sldLayoutMk cId="3588091921" sldId="2147483690"/>
          </pc:sldLayoutMkLst>
        </pc:sldLayoutChg>
        <pc:sldLayoutChg chg="del">
          <pc:chgData name="Cinzia Spingola" userId="36cc62b134257db1" providerId="LiveId" clId="{D7E8DCAC-71C5-491B-BE17-9D59130AFB3A}" dt="2023-10-25T10:39:22.885" v="0" actId="47"/>
          <pc:sldLayoutMkLst>
            <pc:docMk/>
            <pc:sldMasterMk cId="1319274229" sldId="2147483684"/>
            <pc:sldLayoutMk cId="3437692123" sldId="2147483691"/>
          </pc:sldLayoutMkLst>
        </pc:sldLayoutChg>
        <pc:sldLayoutChg chg="del">
          <pc:chgData name="Cinzia Spingola" userId="36cc62b134257db1" providerId="LiveId" clId="{D7E8DCAC-71C5-491B-BE17-9D59130AFB3A}" dt="2023-10-25T10:39:22.885" v="0" actId="47"/>
          <pc:sldLayoutMkLst>
            <pc:docMk/>
            <pc:sldMasterMk cId="1319274229" sldId="2147483684"/>
            <pc:sldLayoutMk cId="4201235615" sldId="2147483692"/>
          </pc:sldLayoutMkLst>
        </pc:sldLayoutChg>
        <pc:sldLayoutChg chg="del">
          <pc:chgData name="Cinzia Spingola" userId="36cc62b134257db1" providerId="LiveId" clId="{D7E8DCAC-71C5-491B-BE17-9D59130AFB3A}" dt="2023-10-25T10:39:22.885" v="0" actId="47"/>
          <pc:sldLayoutMkLst>
            <pc:docMk/>
            <pc:sldMasterMk cId="1319274229" sldId="2147483684"/>
            <pc:sldLayoutMk cId="2072733651" sldId="2147483693"/>
          </pc:sldLayoutMkLst>
        </pc:sldLayoutChg>
        <pc:sldLayoutChg chg="del">
          <pc:chgData name="Cinzia Spingola" userId="36cc62b134257db1" providerId="LiveId" clId="{D7E8DCAC-71C5-491B-BE17-9D59130AFB3A}" dt="2023-10-25T10:39:22.885" v="0" actId="47"/>
          <pc:sldLayoutMkLst>
            <pc:docMk/>
            <pc:sldMasterMk cId="1319274229" sldId="2147483684"/>
            <pc:sldLayoutMk cId="1125013423" sldId="2147483694"/>
          </pc:sldLayoutMkLst>
        </pc:sldLayoutChg>
        <pc:sldLayoutChg chg="del">
          <pc:chgData name="Cinzia Spingola" userId="36cc62b134257db1" providerId="LiveId" clId="{D7E8DCAC-71C5-491B-BE17-9D59130AFB3A}" dt="2023-10-25T10:39:22.885" v="0" actId="47"/>
          <pc:sldLayoutMkLst>
            <pc:docMk/>
            <pc:sldMasterMk cId="1319274229" sldId="2147483684"/>
            <pc:sldLayoutMk cId="1489796630" sldId="2147483695"/>
          </pc:sldLayoutMkLst>
        </pc:sldLayoutChg>
      </pc:sldMasterChg>
    </pc:docChg>
  </pc:docChgLst>
  <pc:docChgLst>
    <pc:chgData name="Cinzia Spingola" userId="36cc62b134257db1" providerId="LiveId" clId="{70EF9E56-B264-431E-8CF2-130F9F5FE844}"/>
    <pc:docChg chg="undo redo custSel addSld delSld modSld sldOrd delMainMaster">
      <pc:chgData name="Cinzia Spingola" userId="36cc62b134257db1" providerId="LiveId" clId="{70EF9E56-B264-431E-8CF2-130F9F5FE844}" dt="2023-10-25T10:34:03.301" v="9964" actId="14100"/>
      <pc:docMkLst>
        <pc:docMk/>
      </pc:docMkLst>
      <pc:sldChg chg="addSp delSp modSp del mod setBg setClrOvrMap">
        <pc:chgData name="Cinzia Spingola" userId="36cc62b134257db1" providerId="LiveId" clId="{70EF9E56-B264-431E-8CF2-130F9F5FE844}" dt="2023-10-25T10:09:29.356" v="9834" actId="47"/>
        <pc:sldMkLst>
          <pc:docMk/>
          <pc:sldMk cId="3128609959" sldId="256"/>
        </pc:sldMkLst>
        <pc:spChg chg="del">
          <ac:chgData name="Cinzia Spingola" userId="36cc62b134257db1" providerId="LiveId" clId="{70EF9E56-B264-431E-8CF2-130F9F5FE844}" dt="2023-10-22T03:06:17.028" v="4" actId="478"/>
          <ac:spMkLst>
            <pc:docMk/>
            <pc:sldMk cId="3128609959" sldId="256"/>
            <ac:spMk id="2" creationId="{00000000-0000-0000-0000-000000000000}"/>
          </ac:spMkLst>
        </pc:spChg>
        <pc:spChg chg="del">
          <ac:chgData name="Cinzia Spingola" userId="36cc62b134257db1" providerId="LiveId" clId="{70EF9E56-B264-431E-8CF2-130F9F5FE844}" dt="2023-10-22T03:06:11.796" v="3" actId="478"/>
          <ac:spMkLst>
            <pc:docMk/>
            <pc:sldMk cId="3128609959" sldId="256"/>
            <ac:spMk id="7" creationId="{00000000-0000-0000-0000-000000000000}"/>
          </ac:spMkLst>
        </pc:spChg>
        <pc:spChg chg="add del">
          <ac:chgData name="Cinzia Spingola" userId="36cc62b134257db1" providerId="LiveId" clId="{70EF9E56-B264-431E-8CF2-130F9F5FE844}" dt="2023-10-22T03:07:30.027" v="9" actId="26606"/>
          <ac:spMkLst>
            <pc:docMk/>
            <pc:sldMk cId="3128609959" sldId="256"/>
            <ac:spMk id="8" creationId="{F754C990-9493-43C5-A08F-2B9A55F7DF0A}"/>
          </ac:spMkLst>
        </pc:spChg>
        <pc:spChg chg="add del">
          <ac:chgData name="Cinzia Spingola" userId="36cc62b134257db1" providerId="LiveId" clId="{70EF9E56-B264-431E-8CF2-130F9F5FE844}" dt="2023-10-22T03:07:30.027" v="9" actId="26606"/>
          <ac:spMkLst>
            <pc:docMk/>
            <pc:sldMk cId="3128609959" sldId="256"/>
            <ac:spMk id="10" creationId="{B176A2F0-4868-448D-8624-668A960A0E45}"/>
          </ac:spMkLst>
        </pc:spChg>
        <pc:spChg chg="add del">
          <ac:chgData name="Cinzia Spingola" userId="36cc62b134257db1" providerId="LiveId" clId="{70EF9E56-B264-431E-8CF2-130F9F5FE844}" dt="2023-10-22T03:08:17.199" v="17" actId="26606"/>
          <ac:spMkLst>
            <pc:docMk/>
            <pc:sldMk cId="3128609959" sldId="256"/>
            <ac:spMk id="12" creationId="{2ABBB681-F4D2-40F2-ACC3-DE0B4B4880EF}"/>
          </ac:spMkLst>
        </pc:spChg>
        <pc:spChg chg="add del">
          <ac:chgData name="Cinzia Spingola" userId="36cc62b134257db1" providerId="LiveId" clId="{70EF9E56-B264-431E-8CF2-130F9F5FE844}" dt="2023-10-22T03:08:17.199" v="17" actId="26606"/>
          <ac:spMkLst>
            <pc:docMk/>
            <pc:sldMk cId="3128609959" sldId="256"/>
            <ac:spMk id="13" creationId="{09388ED0-1FEF-4E11-B488-BD661D1AC1A6}"/>
          </ac:spMkLst>
        </pc:spChg>
        <pc:spChg chg="add del">
          <ac:chgData name="Cinzia Spingola" userId="36cc62b134257db1" providerId="LiveId" clId="{70EF9E56-B264-431E-8CF2-130F9F5FE844}" dt="2023-10-22T03:08:17.199" v="17" actId="26606"/>
          <ac:spMkLst>
            <pc:docMk/>
            <pc:sldMk cId="3128609959" sldId="256"/>
            <ac:spMk id="18" creationId="{2ABBB681-F4D2-40F2-ACC3-DE0B4B4880EF}"/>
          </ac:spMkLst>
        </pc:spChg>
        <pc:spChg chg="add del">
          <ac:chgData name="Cinzia Spingola" userId="36cc62b134257db1" providerId="LiveId" clId="{70EF9E56-B264-431E-8CF2-130F9F5FE844}" dt="2023-10-22T03:08:17.199" v="17" actId="26606"/>
          <ac:spMkLst>
            <pc:docMk/>
            <pc:sldMk cId="3128609959" sldId="256"/>
            <ac:spMk id="20" creationId="{09388ED0-1FEF-4E11-B488-BD661D1AC1A6}"/>
          </ac:spMkLst>
        </pc:spChg>
        <pc:picChg chg="add mod">
          <ac:chgData name="Cinzia Spingola" userId="36cc62b134257db1" providerId="LiveId" clId="{70EF9E56-B264-431E-8CF2-130F9F5FE844}" dt="2023-10-22T03:08:17.199" v="17" actId="26606"/>
          <ac:picMkLst>
            <pc:docMk/>
            <pc:sldMk cId="3128609959" sldId="256"/>
            <ac:picMk id="3" creationId="{2CCA784B-3C41-DDA7-9375-CE319FB3B699}"/>
          </ac:picMkLst>
        </pc:picChg>
        <pc:picChg chg="del mod">
          <ac:chgData name="Cinzia Spingola" userId="36cc62b134257db1" providerId="LiveId" clId="{70EF9E56-B264-431E-8CF2-130F9F5FE844}" dt="2023-10-22T03:06:19.685" v="6" actId="478"/>
          <ac:picMkLst>
            <pc:docMk/>
            <pc:sldMk cId="3128609959" sldId="256"/>
            <ac:picMk id="6" creationId="{C3EBC725-28AA-4296-ACB7-03E3AD235C5D}"/>
          </ac:picMkLst>
        </pc:picChg>
        <pc:picChg chg="del mod">
          <ac:chgData name="Cinzia Spingola" userId="36cc62b134257db1" providerId="LiveId" clId="{70EF9E56-B264-431E-8CF2-130F9F5FE844}" dt="2023-10-22T03:06:06.125" v="2" actId="478"/>
          <ac:picMkLst>
            <pc:docMk/>
            <pc:sldMk cId="3128609959" sldId="256"/>
            <ac:picMk id="2050" creationId="{00000000-0000-0000-0000-000000000000}"/>
          </ac:picMkLst>
        </pc:picChg>
        <pc:picChg chg="del">
          <ac:chgData name="Cinzia Spingola" userId="36cc62b134257db1" providerId="LiveId" clId="{70EF9E56-B264-431E-8CF2-130F9F5FE844}" dt="2023-10-22T03:06:02.573" v="0" actId="478"/>
          <ac:picMkLst>
            <pc:docMk/>
            <pc:sldMk cId="3128609959" sldId="256"/>
            <ac:picMk id="2051" creationId="{00000000-0000-0000-0000-000000000000}"/>
          </ac:picMkLst>
        </pc:picChg>
      </pc:sldChg>
      <pc:sldChg chg="del">
        <pc:chgData name="Cinzia Spingola" userId="36cc62b134257db1" providerId="LiveId" clId="{70EF9E56-B264-431E-8CF2-130F9F5FE844}" dt="2023-10-25T10:15:36.068" v="9929" actId="47"/>
        <pc:sldMkLst>
          <pc:docMk/>
          <pc:sldMk cId="681165793" sldId="257"/>
        </pc:sldMkLst>
      </pc:sldChg>
      <pc:sldChg chg="modSp del mod modTransition">
        <pc:chgData name="Cinzia Spingola" userId="36cc62b134257db1" providerId="LiveId" clId="{70EF9E56-B264-431E-8CF2-130F9F5FE844}" dt="2023-10-22T18:27:09.006" v="9723" actId="2696"/>
        <pc:sldMkLst>
          <pc:docMk/>
          <pc:sldMk cId="1736866822" sldId="257"/>
        </pc:sldMkLst>
        <pc:spChg chg="mod">
          <ac:chgData name="Cinzia Spingola" userId="36cc62b134257db1" providerId="LiveId" clId="{70EF9E56-B264-431E-8CF2-130F9F5FE844}" dt="2023-10-22T13:31:45.706" v="9237" actId="122"/>
          <ac:spMkLst>
            <pc:docMk/>
            <pc:sldMk cId="1736866822" sldId="257"/>
            <ac:spMk id="5" creationId="{486A2FE1-12DB-C41F-3F53-3378D7EABDF4}"/>
          </ac:spMkLst>
        </pc:spChg>
      </pc:sldChg>
      <pc:sldChg chg="add del">
        <pc:chgData name="Cinzia Spingola" userId="36cc62b134257db1" providerId="LiveId" clId="{70EF9E56-B264-431E-8CF2-130F9F5FE844}" dt="2023-10-22T13:31:16.824" v="9220" actId="2696"/>
        <pc:sldMkLst>
          <pc:docMk/>
          <pc:sldMk cId="3526133219" sldId="257"/>
        </pc:sldMkLst>
      </pc:sldChg>
      <pc:sldChg chg="del">
        <pc:chgData name="Cinzia Spingola" userId="36cc62b134257db1" providerId="LiveId" clId="{70EF9E56-B264-431E-8CF2-130F9F5FE844}" dt="2023-10-25T10:15:13.634" v="9928" actId="2696"/>
        <pc:sldMkLst>
          <pc:docMk/>
          <pc:sldMk cId="4005185189" sldId="257"/>
        </pc:sldMkLst>
      </pc:sldChg>
      <pc:sldChg chg="del ord">
        <pc:chgData name="Cinzia Spingola" userId="36cc62b134257db1" providerId="LiveId" clId="{70EF9E56-B264-431E-8CF2-130F9F5FE844}" dt="2023-10-23T04:30:30.183" v="9730" actId="2696"/>
        <pc:sldMkLst>
          <pc:docMk/>
          <pc:sldMk cId="484271813" sldId="258"/>
        </pc:sldMkLst>
      </pc:sldChg>
      <pc:sldChg chg="add del">
        <pc:chgData name="Cinzia Spingola" userId="36cc62b134257db1" providerId="LiveId" clId="{70EF9E56-B264-431E-8CF2-130F9F5FE844}" dt="2023-10-22T13:31:16.824" v="9220" actId="2696"/>
        <pc:sldMkLst>
          <pc:docMk/>
          <pc:sldMk cId="2032052832" sldId="258"/>
        </pc:sldMkLst>
      </pc:sldChg>
      <pc:sldChg chg="modSp del mod">
        <pc:chgData name="Cinzia Spingola" userId="36cc62b134257db1" providerId="LiveId" clId="{70EF9E56-B264-431E-8CF2-130F9F5FE844}" dt="2023-10-22T18:27:09.006" v="9723" actId="2696"/>
        <pc:sldMkLst>
          <pc:docMk/>
          <pc:sldMk cId="3322650198" sldId="258"/>
        </pc:sldMkLst>
        <pc:spChg chg="mod">
          <ac:chgData name="Cinzia Spingola" userId="36cc62b134257db1" providerId="LiveId" clId="{70EF9E56-B264-431E-8CF2-130F9F5FE844}" dt="2023-10-22T18:26:16.287" v="9722" actId="20577"/>
          <ac:spMkLst>
            <pc:docMk/>
            <pc:sldMk cId="3322650198" sldId="258"/>
            <ac:spMk id="3" creationId="{7AF3A0A2-2BD0-450D-89DC-441C1EEDCF19}"/>
          </ac:spMkLst>
        </pc:spChg>
      </pc:sldChg>
      <pc:sldChg chg="modSp mod">
        <pc:chgData name="Cinzia Spingola" userId="36cc62b134257db1" providerId="LiveId" clId="{70EF9E56-B264-431E-8CF2-130F9F5FE844}" dt="2023-10-25T10:16:34.064" v="9938" actId="14100"/>
        <pc:sldMkLst>
          <pc:docMk/>
          <pc:sldMk cId="4148765115" sldId="258"/>
        </pc:sldMkLst>
        <pc:spChg chg="mod">
          <ac:chgData name="Cinzia Spingola" userId="36cc62b134257db1" providerId="LiveId" clId="{70EF9E56-B264-431E-8CF2-130F9F5FE844}" dt="2023-10-25T10:16:34.064" v="9938" actId="14100"/>
          <ac:spMkLst>
            <pc:docMk/>
            <pc:sldMk cId="4148765115" sldId="258"/>
            <ac:spMk id="3" creationId="{7AF3A0A2-2BD0-450D-89DC-441C1EEDCF19}"/>
          </ac:spMkLst>
        </pc:spChg>
      </pc:sldChg>
      <pc:sldChg chg="del">
        <pc:chgData name="Cinzia Spingola" userId="36cc62b134257db1" providerId="LiveId" clId="{70EF9E56-B264-431E-8CF2-130F9F5FE844}" dt="2023-10-22T03:08:25.575" v="18" actId="47"/>
        <pc:sldMkLst>
          <pc:docMk/>
          <pc:sldMk cId="2524946718" sldId="312"/>
        </pc:sldMkLst>
      </pc:sldChg>
      <pc:sldChg chg="addSp delSp modSp mod ord">
        <pc:chgData name="Cinzia Spingola" userId="36cc62b134257db1" providerId="LiveId" clId="{70EF9E56-B264-431E-8CF2-130F9F5FE844}" dt="2023-10-22T08:45:46.132" v="8442" actId="14100"/>
        <pc:sldMkLst>
          <pc:docMk/>
          <pc:sldMk cId="2305687769" sldId="318"/>
        </pc:sldMkLst>
        <pc:spChg chg="add del mod">
          <ac:chgData name="Cinzia Spingola" userId="36cc62b134257db1" providerId="LiveId" clId="{70EF9E56-B264-431E-8CF2-130F9F5FE844}" dt="2023-10-22T04:45:31.395" v="2627" actId="478"/>
          <ac:spMkLst>
            <pc:docMk/>
            <pc:sldMk cId="2305687769" sldId="318"/>
            <ac:spMk id="3" creationId="{D5497BF5-AE51-F81B-67BB-18C0B3971C07}"/>
          </ac:spMkLst>
        </pc:spChg>
        <pc:spChg chg="add mod">
          <ac:chgData name="Cinzia Spingola" userId="36cc62b134257db1" providerId="LiveId" clId="{70EF9E56-B264-431E-8CF2-130F9F5FE844}" dt="2023-10-22T04:59:40.323" v="2997" actId="1076"/>
          <ac:spMkLst>
            <pc:docMk/>
            <pc:sldMk cId="2305687769" sldId="318"/>
            <ac:spMk id="4" creationId="{C7EB95D6-8AFF-984B-1952-D990BF880F91}"/>
          </ac:spMkLst>
        </pc:spChg>
        <pc:spChg chg="add del mod">
          <ac:chgData name="Cinzia Spingola" userId="36cc62b134257db1" providerId="LiveId" clId="{70EF9E56-B264-431E-8CF2-130F9F5FE844}" dt="2023-10-22T08:04:04.647" v="7779" actId="478"/>
          <ac:spMkLst>
            <pc:docMk/>
            <pc:sldMk cId="2305687769" sldId="318"/>
            <ac:spMk id="7" creationId="{9B9F8507-69EA-558F-BF14-A8C87517B28D}"/>
          </ac:spMkLst>
        </pc:spChg>
        <pc:spChg chg="add mod">
          <ac:chgData name="Cinzia Spingola" userId="36cc62b134257db1" providerId="LiveId" clId="{70EF9E56-B264-431E-8CF2-130F9F5FE844}" dt="2023-10-22T08:45:46.132" v="8442" actId="14100"/>
          <ac:spMkLst>
            <pc:docMk/>
            <pc:sldMk cId="2305687769" sldId="318"/>
            <ac:spMk id="8" creationId="{498D714C-75DA-655F-C9EB-D245DA5C3820}"/>
          </ac:spMkLst>
        </pc:spChg>
        <pc:spChg chg="del mod">
          <ac:chgData name="Cinzia Spingola" userId="36cc62b134257db1" providerId="LiveId" clId="{70EF9E56-B264-431E-8CF2-130F9F5FE844}" dt="2023-10-22T04:45:14.812" v="2624" actId="478"/>
          <ac:spMkLst>
            <pc:docMk/>
            <pc:sldMk cId="2305687769" sldId="318"/>
            <ac:spMk id="10" creationId="{96FC413B-3995-4B41-82CF-719745C5016D}"/>
          </ac:spMkLst>
        </pc:spChg>
        <pc:graphicFrameChg chg="del">
          <ac:chgData name="Cinzia Spingola" userId="36cc62b134257db1" providerId="LiveId" clId="{70EF9E56-B264-431E-8CF2-130F9F5FE844}" dt="2023-10-22T04:45:27.848" v="2626" actId="478"/>
          <ac:graphicFrameMkLst>
            <pc:docMk/>
            <pc:sldMk cId="2305687769" sldId="318"/>
            <ac:graphicFrameMk id="5" creationId="{2D3ABCAE-4F14-401D-A6CA-C8A23CEF5FAE}"/>
          </ac:graphicFrameMkLst>
        </pc:graphicFrameChg>
        <pc:picChg chg="mod">
          <ac:chgData name="Cinzia Spingola" userId="36cc62b134257db1" providerId="LiveId" clId="{70EF9E56-B264-431E-8CF2-130F9F5FE844}" dt="2023-10-22T04:58:48.185" v="2989" actId="14100"/>
          <ac:picMkLst>
            <pc:docMk/>
            <pc:sldMk cId="2305687769" sldId="318"/>
            <ac:picMk id="6" creationId="{9036B7B0-DD96-4BF3-87F8-7F55C1D278C5}"/>
          </ac:picMkLst>
        </pc:picChg>
        <pc:picChg chg="del mod">
          <ac:chgData name="Cinzia Spingola" userId="36cc62b134257db1" providerId="LiveId" clId="{70EF9E56-B264-431E-8CF2-130F9F5FE844}" dt="2023-10-22T04:45:11.267" v="2623" actId="478"/>
          <ac:picMkLst>
            <pc:docMk/>
            <pc:sldMk cId="2305687769" sldId="318"/>
            <ac:picMk id="9" creationId="{268E043F-64B5-475C-AD1D-6FDF64E4A859}"/>
          </ac:picMkLst>
        </pc:picChg>
      </pc:sldChg>
      <pc:sldChg chg="modSp">
        <pc:chgData name="Cinzia Spingola" userId="36cc62b134257db1" providerId="LiveId" clId="{70EF9E56-B264-431E-8CF2-130F9F5FE844}" dt="2023-10-22T12:52:07.898" v="8932" actId="20577"/>
        <pc:sldMkLst>
          <pc:docMk/>
          <pc:sldMk cId="671803410" sldId="485"/>
        </pc:sldMkLst>
        <pc:graphicFrameChg chg="mod">
          <ac:chgData name="Cinzia Spingola" userId="36cc62b134257db1" providerId="LiveId" clId="{70EF9E56-B264-431E-8CF2-130F9F5FE844}" dt="2023-10-22T12:52:07.898" v="8932" actId="20577"/>
          <ac:graphicFrameMkLst>
            <pc:docMk/>
            <pc:sldMk cId="671803410" sldId="485"/>
            <ac:graphicFrameMk id="5" creationId="{F74709E3-71E9-4206-912E-54D475C8D9BB}"/>
          </ac:graphicFrameMkLst>
        </pc:graphicFrameChg>
      </pc:sldChg>
      <pc:sldChg chg="del">
        <pc:chgData name="Cinzia Spingola" userId="36cc62b134257db1" providerId="LiveId" clId="{70EF9E56-B264-431E-8CF2-130F9F5FE844}" dt="2023-10-22T03:13:56.762" v="183" actId="47"/>
        <pc:sldMkLst>
          <pc:docMk/>
          <pc:sldMk cId="2530285915" sldId="492"/>
        </pc:sldMkLst>
      </pc:sldChg>
      <pc:sldChg chg="del">
        <pc:chgData name="Cinzia Spingola" userId="36cc62b134257db1" providerId="LiveId" clId="{70EF9E56-B264-431E-8CF2-130F9F5FE844}" dt="2023-10-22T03:13:55.257" v="182" actId="47"/>
        <pc:sldMkLst>
          <pc:docMk/>
          <pc:sldMk cId="3471808930" sldId="494"/>
        </pc:sldMkLst>
      </pc:sldChg>
      <pc:sldChg chg="addSp delSp modSp mod setBg setClrOvrMap">
        <pc:chgData name="Cinzia Spingola" userId="36cc62b134257db1" providerId="LiveId" clId="{70EF9E56-B264-431E-8CF2-130F9F5FE844}" dt="2023-10-22T03:15:07.349" v="189" actId="26606"/>
        <pc:sldMkLst>
          <pc:docMk/>
          <pc:sldMk cId="210459004" sldId="496"/>
        </pc:sldMkLst>
        <pc:spChg chg="mod ord">
          <ac:chgData name="Cinzia Spingola" userId="36cc62b134257db1" providerId="LiveId" clId="{70EF9E56-B264-431E-8CF2-130F9F5FE844}" dt="2023-10-22T03:15:07.349" v="189" actId="26606"/>
          <ac:spMkLst>
            <pc:docMk/>
            <pc:sldMk cId="210459004" sldId="496"/>
            <ac:spMk id="7" creationId="{5C605900-395F-4713-BCBB-C172D6E75E87}"/>
          </ac:spMkLst>
        </pc:spChg>
        <pc:spChg chg="add del">
          <ac:chgData name="Cinzia Spingola" userId="36cc62b134257db1" providerId="LiveId" clId="{70EF9E56-B264-431E-8CF2-130F9F5FE844}" dt="2023-10-22T03:15:07.349" v="189" actId="26606"/>
          <ac:spMkLst>
            <pc:docMk/>
            <pc:sldMk cId="210459004" sldId="496"/>
            <ac:spMk id="12" creationId="{17115F77-2FAE-4CA7-9A7F-10D5F2C8F831}"/>
          </ac:spMkLst>
        </pc:spChg>
        <pc:spChg chg="add del">
          <ac:chgData name="Cinzia Spingola" userId="36cc62b134257db1" providerId="LiveId" clId="{70EF9E56-B264-431E-8CF2-130F9F5FE844}" dt="2023-10-22T03:15:07.349" v="189" actId="26606"/>
          <ac:spMkLst>
            <pc:docMk/>
            <pc:sldMk cId="210459004" sldId="496"/>
            <ac:spMk id="14" creationId="{5CD4C046-A04C-46CC-AFA3-6B0621F628C8}"/>
          </ac:spMkLst>
        </pc:spChg>
        <pc:spChg chg="add del">
          <ac:chgData name="Cinzia Spingola" userId="36cc62b134257db1" providerId="LiveId" clId="{70EF9E56-B264-431E-8CF2-130F9F5FE844}" dt="2023-10-22T03:15:07.349" v="189" actId="26606"/>
          <ac:spMkLst>
            <pc:docMk/>
            <pc:sldMk cId="210459004" sldId="496"/>
            <ac:spMk id="16" creationId="{D589E016-1EE1-484C-8423-012B4B78067D}"/>
          </ac:spMkLst>
        </pc:spChg>
        <pc:spChg chg="add del">
          <ac:chgData name="Cinzia Spingola" userId="36cc62b134257db1" providerId="LiveId" clId="{70EF9E56-B264-431E-8CF2-130F9F5FE844}" dt="2023-10-22T03:15:07.349" v="189" actId="26606"/>
          <ac:spMkLst>
            <pc:docMk/>
            <pc:sldMk cId="210459004" sldId="496"/>
            <ac:spMk id="18" creationId="{46100866-3689-418C-84D9-07C7E2435C86}"/>
          </ac:spMkLst>
        </pc:spChg>
        <pc:spChg chg="add del">
          <ac:chgData name="Cinzia Spingola" userId="36cc62b134257db1" providerId="LiveId" clId="{70EF9E56-B264-431E-8CF2-130F9F5FE844}" dt="2023-10-22T03:14:50.246" v="186" actId="26606"/>
          <ac:spMkLst>
            <pc:docMk/>
            <pc:sldMk cId="210459004" sldId="496"/>
            <ac:spMk id="23" creationId="{B3875682-0790-427D-9A23-4B7265F0FA54}"/>
          </ac:spMkLst>
        </pc:spChg>
        <pc:spChg chg="add del">
          <ac:chgData name="Cinzia Spingola" userId="36cc62b134257db1" providerId="LiveId" clId="{70EF9E56-B264-431E-8CF2-130F9F5FE844}" dt="2023-10-22T03:14:50.246" v="186" actId="26606"/>
          <ac:spMkLst>
            <pc:docMk/>
            <pc:sldMk cId="210459004" sldId="496"/>
            <ac:spMk id="25" creationId="{6EDE4AAE-4785-4EA7-95DB-45200F5B8096}"/>
          </ac:spMkLst>
        </pc:spChg>
        <pc:spChg chg="add del">
          <ac:chgData name="Cinzia Spingola" userId="36cc62b134257db1" providerId="LiveId" clId="{70EF9E56-B264-431E-8CF2-130F9F5FE844}" dt="2023-10-22T03:14:50.246" v="186" actId="26606"/>
          <ac:spMkLst>
            <pc:docMk/>
            <pc:sldMk cId="210459004" sldId="496"/>
            <ac:spMk id="27" creationId="{05094E01-B7CB-4534-B804-A9D99780E9DD}"/>
          </ac:spMkLst>
        </pc:spChg>
        <pc:spChg chg="add del">
          <ac:chgData name="Cinzia Spingola" userId="36cc62b134257db1" providerId="LiveId" clId="{70EF9E56-B264-431E-8CF2-130F9F5FE844}" dt="2023-10-22T03:14:50.246" v="186" actId="26606"/>
          <ac:spMkLst>
            <pc:docMk/>
            <pc:sldMk cId="210459004" sldId="496"/>
            <ac:spMk id="29" creationId="{7835DEAF-9681-476E-9DC0-A544A6D0EF5E}"/>
          </ac:spMkLst>
        </pc:spChg>
        <pc:spChg chg="add del">
          <ac:chgData name="Cinzia Spingola" userId="36cc62b134257db1" providerId="LiveId" clId="{70EF9E56-B264-431E-8CF2-130F9F5FE844}" dt="2023-10-22T03:15:07.336" v="188" actId="26606"/>
          <ac:spMkLst>
            <pc:docMk/>
            <pc:sldMk cId="210459004" sldId="496"/>
            <ac:spMk id="31" creationId="{B3875682-0790-427D-9A23-4B7265F0FA54}"/>
          </ac:spMkLst>
        </pc:spChg>
        <pc:spChg chg="add del">
          <ac:chgData name="Cinzia Spingola" userId="36cc62b134257db1" providerId="LiveId" clId="{70EF9E56-B264-431E-8CF2-130F9F5FE844}" dt="2023-10-22T03:15:07.336" v="188" actId="26606"/>
          <ac:spMkLst>
            <pc:docMk/>
            <pc:sldMk cId="210459004" sldId="496"/>
            <ac:spMk id="32" creationId="{6EDE4AAE-4785-4EA7-95DB-45200F5B8096}"/>
          </ac:spMkLst>
        </pc:spChg>
        <pc:spChg chg="add del">
          <ac:chgData name="Cinzia Spingola" userId="36cc62b134257db1" providerId="LiveId" clId="{70EF9E56-B264-431E-8CF2-130F9F5FE844}" dt="2023-10-22T03:15:07.336" v="188" actId="26606"/>
          <ac:spMkLst>
            <pc:docMk/>
            <pc:sldMk cId="210459004" sldId="496"/>
            <ac:spMk id="33" creationId="{197A35A4-4B10-4D69-9095-61912611BB84}"/>
          </ac:spMkLst>
        </pc:spChg>
        <pc:spChg chg="add del">
          <ac:chgData name="Cinzia Spingola" userId="36cc62b134257db1" providerId="LiveId" clId="{70EF9E56-B264-431E-8CF2-130F9F5FE844}" dt="2023-10-22T03:15:07.336" v="188" actId="26606"/>
          <ac:spMkLst>
            <pc:docMk/>
            <pc:sldMk cId="210459004" sldId="496"/>
            <ac:spMk id="34" creationId="{821C227B-8D03-4140-A185-6F451223AD8C}"/>
          </ac:spMkLst>
        </pc:spChg>
        <pc:spChg chg="add">
          <ac:chgData name="Cinzia Spingola" userId="36cc62b134257db1" providerId="LiveId" clId="{70EF9E56-B264-431E-8CF2-130F9F5FE844}" dt="2023-10-22T03:15:07.349" v="189" actId="26606"/>
          <ac:spMkLst>
            <pc:docMk/>
            <pc:sldMk cId="210459004" sldId="496"/>
            <ac:spMk id="36" creationId="{B3875682-0790-427D-9A23-4B7265F0FA54}"/>
          </ac:spMkLst>
        </pc:spChg>
        <pc:spChg chg="add">
          <ac:chgData name="Cinzia Spingola" userId="36cc62b134257db1" providerId="LiveId" clId="{70EF9E56-B264-431E-8CF2-130F9F5FE844}" dt="2023-10-22T03:15:07.349" v="189" actId="26606"/>
          <ac:spMkLst>
            <pc:docMk/>
            <pc:sldMk cId="210459004" sldId="496"/>
            <ac:spMk id="37" creationId="{6EDE4AAE-4785-4EA7-95DB-45200F5B8096}"/>
          </ac:spMkLst>
        </pc:spChg>
        <pc:spChg chg="add">
          <ac:chgData name="Cinzia Spingola" userId="36cc62b134257db1" providerId="LiveId" clId="{70EF9E56-B264-431E-8CF2-130F9F5FE844}" dt="2023-10-22T03:15:07.349" v="189" actId="26606"/>
          <ac:spMkLst>
            <pc:docMk/>
            <pc:sldMk cId="210459004" sldId="496"/>
            <ac:spMk id="38" creationId="{05094E01-B7CB-4534-B804-A9D99780E9DD}"/>
          </ac:spMkLst>
        </pc:spChg>
        <pc:spChg chg="add">
          <ac:chgData name="Cinzia Spingola" userId="36cc62b134257db1" providerId="LiveId" clId="{70EF9E56-B264-431E-8CF2-130F9F5FE844}" dt="2023-10-22T03:15:07.349" v="189" actId="26606"/>
          <ac:spMkLst>
            <pc:docMk/>
            <pc:sldMk cId="210459004" sldId="496"/>
            <ac:spMk id="39" creationId="{7835DEAF-9681-476E-9DC0-A544A6D0EF5E}"/>
          </ac:spMkLst>
        </pc:spChg>
        <pc:picChg chg="add mod">
          <ac:chgData name="Cinzia Spingola" userId="36cc62b134257db1" providerId="LiveId" clId="{70EF9E56-B264-431E-8CF2-130F9F5FE844}" dt="2023-10-22T03:15:07.349" v="189" actId="26606"/>
          <ac:picMkLst>
            <pc:docMk/>
            <pc:sldMk cId="210459004" sldId="496"/>
            <ac:picMk id="2" creationId="{B718FB5B-EF2A-E881-C678-01C6874D4052}"/>
          </ac:picMkLst>
        </pc:picChg>
        <pc:picChg chg="mod ord">
          <ac:chgData name="Cinzia Spingola" userId="36cc62b134257db1" providerId="LiveId" clId="{70EF9E56-B264-431E-8CF2-130F9F5FE844}" dt="2023-10-22T03:15:07.349" v="189" actId="26606"/>
          <ac:picMkLst>
            <pc:docMk/>
            <pc:sldMk cId="210459004" sldId="496"/>
            <ac:picMk id="5" creationId="{F3266286-A814-4253-B58E-09933C9B4322}"/>
          </ac:picMkLst>
        </pc:picChg>
      </pc:sldChg>
      <pc:sldChg chg="del">
        <pc:chgData name="Cinzia Spingola" userId="36cc62b134257db1" providerId="LiveId" clId="{70EF9E56-B264-431E-8CF2-130F9F5FE844}" dt="2023-10-22T04:08:04.312" v="2103" actId="47"/>
        <pc:sldMkLst>
          <pc:docMk/>
          <pc:sldMk cId="1836613043" sldId="497"/>
        </pc:sldMkLst>
      </pc:sldChg>
      <pc:sldChg chg="del">
        <pc:chgData name="Cinzia Spingola" userId="36cc62b134257db1" providerId="LiveId" clId="{70EF9E56-B264-431E-8CF2-130F9F5FE844}" dt="2023-10-22T03:13:51.740" v="178" actId="47"/>
        <pc:sldMkLst>
          <pc:docMk/>
          <pc:sldMk cId="4182679597" sldId="498"/>
        </pc:sldMkLst>
      </pc:sldChg>
      <pc:sldChg chg="del">
        <pc:chgData name="Cinzia Spingola" userId="36cc62b134257db1" providerId="LiveId" clId="{70EF9E56-B264-431E-8CF2-130F9F5FE844}" dt="2023-10-22T03:13:50.024" v="177" actId="47"/>
        <pc:sldMkLst>
          <pc:docMk/>
          <pc:sldMk cId="2876606117" sldId="500"/>
        </pc:sldMkLst>
      </pc:sldChg>
      <pc:sldChg chg="del">
        <pc:chgData name="Cinzia Spingola" userId="36cc62b134257db1" providerId="LiveId" clId="{70EF9E56-B264-431E-8CF2-130F9F5FE844}" dt="2023-10-22T03:13:48.423" v="176" actId="47"/>
        <pc:sldMkLst>
          <pc:docMk/>
          <pc:sldMk cId="2393630555" sldId="501"/>
        </pc:sldMkLst>
      </pc:sldChg>
      <pc:sldChg chg="del">
        <pc:chgData name="Cinzia Spingola" userId="36cc62b134257db1" providerId="LiveId" clId="{70EF9E56-B264-431E-8CF2-130F9F5FE844}" dt="2023-10-22T03:13:52.627" v="179" actId="47"/>
        <pc:sldMkLst>
          <pc:docMk/>
          <pc:sldMk cId="1834541279" sldId="502"/>
        </pc:sldMkLst>
      </pc:sldChg>
      <pc:sldChg chg="addSp delSp modSp mod ord">
        <pc:chgData name="Cinzia Spingola" userId="36cc62b134257db1" providerId="LiveId" clId="{70EF9E56-B264-431E-8CF2-130F9F5FE844}" dt="2023-10-23T04:36:42.487" v="9796" actId="207"/>
        <pc:sldMkLst>
          <pc:docMk/>
          <pc:sldMk cId="3018673990" sldId="503"/>
        </pc:sldMkLst>
        <pc:graphicFrameChg chg="mod modGraphic">
          <ac:chgData name="Cinzia Spingola" userId="36cc62b134257db1" providerId="LiveId" clId="{70EF9E56-B264-431E-8CF2-130F9F5FE844}" dt="2023-10-23T04:36:42.487" v="9796" actId="207"/>
          <ac:graphicFrameMkLst>
            <pc:docMk/>
            <pc:sldMk cId="3018673990" sldId="503"/>
            <ac:graphicFrameMk id="4" creationId="{1C6EF526-F066-4AF1-9753-0A07D6F4F8DF}"/>
          </ac:graphicFrameMkLst>
        </pc:graphicFrameChg>
        <pc:picChg chg="add mod">
          <ac:chgData name="Cinzia Spingola" userId="36cc62b134257db1" providerId="LiveId" clId="{70EF9E56-B264-431E-8CF2-130F9F5FE844}" dt="2023-10-23T04:36:18.653" v="9794" actId="1076"/>
          <ac:picMkLst>
            <pc:docMk/>
            <pc:sldMk cId="3018673990" sldId="503"/>
            <ac:picMk id="2" creationId="{823673C9-5DBA-4427-315D-26A7EFA06EF3}"/>
          </ac:picMkLst>
        </pc:picChg>
        <pc:picChg chg="del mod">
          <ac:chgData name="Cinzia Spingola" userId="36cc62b134257db1" providerId="LiveId" clId="{70EF9E56-B264-431E-8CF2-130F9F5FE844}" dt="2023-10-22T05:04:20.392" v="3155" actId="478"/>
          <ac:picMkLst>
            <pc:docMk/>
            <pc:sldMk cId="3018673990" sldId="503"/>
            <ac:picMk id="6" creationId="{9036B7B0-DD96-4BF3-87F8-7F55C1D278C5}"/>
          </ac:picMkLst>
        </pc:picChg>
      </pc:sldChg>
      <pc:sldChg chg="del">
        <pc:chgData name="Cinzia Spingola" userId="36cc62b134257db1" providerId="LiveId" clId="{70EF9E56-B264-431E-8CF2-130F9F5FE844}" dt="2023-10-22T03:13:53.312" v="180" actId="47"/>
        <pc:sldMkLst>
          <pc:docMk/>
          <pc:sldMk cId="185201362" sldId="504"/>
        </pc:sldMkLst>
      </pc:sldChg>
      <pc:sldChg chg="delSp modSp mod ord">
        <pc:chgData name="Cinzia Spingola" userId="36cc62b134257db1" providerId="LiveId" clId="{70EF9E56-B264-431E-8CF2-130F9F5FE844}" dt="2023-10-23T09:38:35.349" v="9833" actId="20577"/>
        <pc:sldMkLst>
          <pc:docMk/>
          <pc:sldMk cId="291135086" sldId="505"/>
        </pc:sldMkLst>
        <pc:graphicFrameChg chg="mod modGraphic">
          <ac:chgData name="Cinzia Spingola" userId="36cc62b134257db1" providerId="LiveId" clId="{70EF9E56-B264-431E-8CF2-130F9F5FE844}" dt="2023-10-23T09:38:35.349" v="9833" actId="20577"/>
          <ac:graphicFrameMkLst>
            <pc:docMk/>
            <pc:sldMk cId="291135086" sldId="505"/>
            <ac:graphicFrameMk id="2" creationId="{A9D62A67-659A-4158-BB54-FE92454A9B0D}"/>
          </ac:graphicFrameMkLst>
        </pc:graphicFrameChg>
        <pc:picChg chg="del">
          <ac:chgData name="Cinzia Spingola" userId="36cc62b134257db1" providerId="LiveId" clId="{70EF9E56-B264-431E-8CF2-130F9F5FE844}" dt="2023-10-22T05:04:35.111" v="3157" actId="478"/>
          <ac:picMkLst>
            <pc:docMk/>
            <pc:sldMk cId="291135086" sldId="505"/>
            <ac:picMk id="6" creationId="{9036B7B0-DD96-4BF3-87F8-7F55C1D278C5}"/>
          </ac:picMkLst>
        </pc:picChg>
      </pc:sldChg>
      <pc:sldChg chg="del">
        <pc:chgData name="Cinzia Spingola" userId="36cc62b134257db1" providerId="LiveId" clId="{70EF9E56-B264-431E-8CF2-130F9F5FE844}" dt="2023-10-22T03:13:53.932" v="181" actId="47"/>
        <pc:sldMkLst>
          <pc:docMk/>
          <pc:sldMk cId="640158089" sldId="506"/>
        </pc:sldMkLst>
      </pc:sldChg>
      <pc:sldChg chg="addSp delSp modSp add del mod">
        <pc:chgData name="Cinzia Spingola" userId="36cc62b134257db1" providerId="LiveId" clId="{70EF9E56-B264-431E-8CF2-130F9F5FE844}" dt="2023-10-22T13:08:32.561" v="9190" actId="1076"/>
        <pc:sldMkLst>
          <pc:docMk/>
          <pc:sldMk cId="1438549883" sldId="506"/>
        </pc:sldMkLst>
        <pc:spChg chg="del">
          <ac:chgData name="Cinzia Spingola" userId="36cc62b134257db1" providerId="LiveId" clId="{70EF9E56-B264-431E-8CF2-130F9F5FE844}" dt="2023-10-22T03:16:56.885" v="192" actId="478"/>
          <ac:spMkLst>
            <pc:docMk/>
            <pc:sldMk cId="1438549883" sldId="506"/>
            <ac:spMk id="2" creationId="{00000000-0000-0000-0000-000000000000}"/>
          </ac:spMkLst>
        </pc:spChg>
        <pc:spChg chg="add mod">
          <ac:chgData name="Cinzia Spingola" userId="36cc62b134257db1" providerId="LiveId" clId="{70EF9E56-B264-431E-8CF2-130F9F5FE844}" dt="2023-10-22T03:33:25.537" v="520" actId="1037"/>
          <ac:spMkLst>
            <pc:docMk/>
            <pc:sldMk cId="1438549883" sldId="506"/>
            <ac:spMk id="2" creationId="{3DF77423-AB53-4BCB-1BAB-CCFBFA3ACF68}"/>
          </ac:spMkLst>
        </pc:spChg>
        <pc:spChg chg="add del mod">
          <ac:chgData name="Cinzia Spingola" userId="36cc62b134257db1" providerId="LiveId" clId="{70EF9E56-B264-431E-8CF2-130F9F5FE844}" dt="2023-10-22T05:34:25.597" v="3562" actId="478"/>
          <ac:spMkLst>
            <pc:docMk/>
            <pc:sldMk cId="1438549883" sldId="506"/>
            <ac:spMk id="3" creationId="{A5DCCF2E-1AB2-82CC-9953-170E41EA8F02}"/>
          </ac:spMkLst>
        </pc:spChg>
        <pc:spChg chg="add del mod">
          <ac:chgData name="Cinzia Spingola" userId="36cc62b134257db1" providerId="LiveId" clId="{70EF9E56-B264-431E-8CF2-130F9F5FE844}" dt="2023-10-22T03:17:00.639" v="193" actId="478"/>
          <ac:spMkLst>
            <pc:docMk/>
            <pc:sldMk cId="1438549883" sldId="506"/>
            <ac:spMk id="4" creationId="{C2A1AEAA-BAB5-C4B9-6F05-2A796D9A3B83}"/>
          </ac:spMkLst>
        </pc:spChg>
        <pc:spChg chg="add mod">
          <ac:chgData name="Cinzia Spingola" userId="36cc62b134257db1" providerId="LiveId" clId="{70EF9E56-B264-431E-8CF2-130F9F5FE844}" dt="2023-10-22T03:35:24.010" v="752" actId="403"/>
          <ac:spMkLst>
            <pc:docMk/>
            <pc:sldMk cId="1438549883" sldId="506"/>
            <ac:spMk id="4" creationId="{CC42A48C-DE75-FAA1-155D-2396929D85FC}"/>
          </ac:spMkLst>
        </pc:spChg>
        <pc:picChg chg="add mod">
          <ac:chgData name="Cinzia Spingola" userId="36cc62b134257db1" providerId="LiveId" clId="{70EF9E56-B264-431E-8CF2-130F9F5FE844}" dt="2023-10-22T13:08:32.561" v="9190" actId="1076"/>
          <ac:picMkLst>
            <pc:docMk/>
            <pc:sldMk cId="1438549883" sldId="506"/>
            <ac:picMk id="5" creationId="{138F14B2-A7D7-4E0B-9228-2CC21E499C18}"/>
          </ac:picMkLst>
        </pc:picChg>
        <pc:picChg chg="add del mod">
          <ac:chgData name="Cinzia Spingola" userId="36cc62b134257db1" providerId="LiveId" clId="{70EF9E56-B264-431E-8CF2-130F9F5FE844}" dt="2023-10-22T13:08:28.748" v="9189" actId="478"/>
          <ac:picMkLst>
            <pc:docMk/>
            <pc:sldMk cId="1438549883" sldId="506"/>
            <ac:picMk id="6" creationId="{ACD991C8-A8C0-69E7-0988-23DD9ED67920}"/>
          </ac:picMkLst>
        </pc:picChg>
        <pc:picChg chg="del mod">
          <ac:chgData name="Cinzia Spingola" userId="36cc62b134257db1" providerId="LiveId" clId="{70EF9E56-B264-431E-8CF2-130F9F5FE844}" dt="2023-10-22T05:34:21.264" v="3561" actId="478"/>
          <ac:picMkLst>
            <pc:docMk/>
            <pc:sldMk cId="1438549883" sldId="506"/>
            <ac:picMk id="7" creationId="{FEA495A4-C0CF-47BD-AB31-4B2A65F960D0}"/>
          </ac:picMkLst>
        </pc:picChg>
        <pc:picChg chg="del">
          <ac:chgData name="Cinzia Spingola" userId="36cc62b134257db1" providerId="LiveId" clId="{70EF9E56-B264-431E-8CF2-130F9F5FE844}" dt="2023-10-22T03:15:35.912" v="190" actId="478"/>
          <ac:picMkLst>
            <pc:docMk/>
            <pc:sldMk cId="1438549883" sldId="506"/>
            <ac:picMk id="9" creationId="{DCD300D7-9355-4FA3-B45E-7A5FE29344F4}"/>
          </ac:picMkLst>
        </pc:picChg>
        <pc:picChg chg="del">
          <ac:chgData name="Cinzia Spingola" userId="36cc62b134257db1" providerId="LiveId" clId="{70EF9E56-B264-431E-8CF2-130F9F5FE844}" dt="2023-10-22T03:15:38.346" v="191" actId="478"/>
          <ac:picMkLst>
            <pc:docMk/>
            <pc:sldMk cId="1438549883" sldId="506"/>
            <ac:picMk id="11" creationId="{11EA5C9E-AFF2-48A2-9956-8476448C127D}"/>
          </ac:picMkLst>
        </pc:picChg>
        <pc:picChg chg="mod">
          <ac:chgData name="Cinzia Spingola" userId="36cc62b134257db1" providerId="LiveId" clId="{70EF9E56-B264-431E-8CF2-130F9F5FE844}" dt="2023-10-22T03:32:50.765" v="488" actId="1076"/>
          <ac:picMkLst>
            <pc:docMk/>
            <pc:sldMk cId="1438549883" sldId="506"/>
            <ac:picMk id="13" creationId="{FE2F005C-403D-4636-ADC4-C8ED066FCAF9}"/>
          </ac:picMkLst>
        </pc:picChg>
        <pc:picChg chg="mod">
          <ac:chgData name="Cinzia Spingola" userId="36cc62b134257db1" providerId="LiveId" clId="{70EF9E56-B264-431E-8CF2-130F9F5FE844}" dt="2023-10-22T03:20:36.941" v="203" actId="14100"/>
          <ac:picMkLst>
            <pc:docMk/>
            <pc:sldMk cId="1438549883" sldId="506"/>
            <ac:picMk id="15" creationId="{A335EDC9-B628-4607-A2B2-045CA517876C}"/>
          </ac:picMkLst>
        </pc:picChg>
        <pc:picChg chg="del mod">
          <ac:chgData name="Cinzia Spingola" userId="36cc62b134257db1" providerId="LiveId" clId="{70EF9E56-B264-431E-8CF2-130F9F5FE844}" dt="2023-10-22T03:20:22.780" v="198" actId="478"/>
          <ac:picMkLst>
            <pc:docMk/>
            <pc:sldMk cId="1438549883" sldId="506"/>
            <ac:picMk id="17" creationId="{6B8490B8-30AF-46C6-8948-0224E8B021AB}"/>
          </ac:picMkLst>
        </pc:picChg>
        <pc:picChg chg="del">
          <ac:chgData name="Cinzia Spingola" userId="36cc62b134257db1" providerId="LiveId" clId="{70EF9E56-B264-431E-8CF2-130F9F5FE844}" dt="2023-10-22T03:20:26.313" v="199" actId="478"/>
          <ac:picMkLst>
            <pc:docMk/>
            <pc:sldMk cId="1438549883" sldId="506"/>
            <ac:picMk id="19" creationId="{B4FE2580-6A6E-4E28-A87D-90FF8FA3B5D0}"/>
          </ac:picMkLst>
        </pc:picChg>
      </pc:sldChg>
      <pc:sldChg chg="addSp delSp modSp add del mod">
        <pc:chgData name="Cinzia Spingola" userId="36cc62b134257db1" providerId="LiveId" clId="{70EF9E56-B264-431E-8CF2-130F9F5FE844}" dt="2023-10-22T05:33:42.733" v="3557" actId="2696"/>
        <pc:sldMkLst>
          <pc:docMk/>
          <pc:sldMk cId="1778105898" sldId="507"/>
        </pc:sldMkLst>
        <pc:spChg chg="del">
          <ac:chgData name="Cinzia Spingola" userId="36cc62b134257db1" providerId="LiveId" clId="{70EF9E56-B264-431E-8CF2-130F9F5FE844}" dt="2023-10-22T04:07:18.422" v="2095" actId="478"/>
          <ac:spMkLst>
            <pc:docMk/>
            <pc:sldMk cId="1778105898" sldId="507"/>
            <ac:spMk id="2" creationId="{00000000-0000-0000-0000-000000000000}"/>
          </ac:spMkLst>
        </pc:spChg>
        <pc:spChg chg="add del mod">
          <ac:chgData name="Cinzia Spingola" userId="36cc62b134257db1" providerId="LiveId" clId="{70EF9E56-B264-431E-8CF2-130F9F5FE844}" dt="2023-10-22T04:07:22.314" v="2096" actId="478"/>
          <ac:spMkLst>
            <pc:docMk/>
            <pc:sldMk cId="1778105898" sldId="507"/>
            <ac:spMk id="4" creationId="{C495CFFE-1347-E6BB-DC86-02F619D415ED}"/>
          </ac:spMkLst>
        </pc:spChg>
        <pc:spChg chg="add mod">
          <ac:chgData name="Cinzia Spingola" userId="36cc62b134257db1" providerId="LiveId" clId="{70EF9E56-B264-431E-8CF2-130F9F5FE844}" dt="2023-10-22T04:20:16.069" v="2132" actId="20577"/>
          <ac:spMkLst>
            <pc:docMk/>
            <pc:sldMk cId="1778105898" sldId="507"/>
            <ac:spMk id="5" creationId="{6A3B6180-4C71-B903-A894-9435CC4617EE}"/>
          </ac:spMkLst>
        </pc:spChg>
        <pc:spChg chg="add mod">
          <ac:chgData name="Cinzia Spingola" userId="36cc62b134257db1" providerId="LiveId" clId="{70EF9E56-B264-431E-8CF2-130F9F5FE844}" dt="2023-10-22T04:20:28.373" v="2138" actId="6549"/>
          <ac:spMkLst>
            <pc:docMk/>
            <pc:sldMk cId="1778105898" sldId="507"/>
            <ac:spMk id="6" creationId="{BC0A6A27-BA6A-B93D-7717-388938C03918}"/>
          </ac:spMkLst>
        </pc:spChg>
        <pc:spChg chg="add mod">
          <ac:chgData name="Cinzia Spingola" userId="36cc62b134257db1" providerId="LiveId" clId="{70EF9E56-B264-431E-8CF2-130F9F5FE844}" dt="2023-10-22T04:25:27.779" v="2332" actId="1076"/>
          <ac:spMkLst>
            <pc:docMk/>
            <pc:sldMk cId="1778105898" sldId="507"/>
            <ac:spMk id="8" creationId="{1C8DF40D-92FB-DC9C-CB20-75D8CA1163B6}"/>
          </ac:spMkLst>
        </pc:spChg>
        <pc:spChg chg="add mod">
          <ac:chgData name="Cinzia Spingola" userId="36cc62b134257db1" providerId="LiveId" clId="{70EF9E56-B264-431E-8CF2-130F9F5FE844}" dt="2023-10-22T04:25:14.225" v="2330" actId="1076"/>
          <ac:spMkLst>
            <pc:docMk/>
            <pc:sldMk cId="1778105898" sldId="507"/>
            <ac:spMk id="9" creationId="{69F30138-0392-906B-C649-B43C39ACC56C}"/>
          </ac:spMkLst>
        </pc:spChg>
        <pc:spChg chg="add mod">
          <ac:chgData name="Cinzia Spingola" userId="36cc62b134257db1" providerId="LiveId" clId="{70EF9E56-B264-431E-8CF2-130F9F5FE844}" dt="2023-10-22T04:24:17.442" v="2305" actId="14100"/>
          <ac:spMkLst>
            <pc:docMk/>
            <pc:sldMk cId="1778105898" sldId="507"/>
            <ac:spMk id="10" creationId="{E8B600C5-32CF-77C6-26D7-36268773F190}"/>
          </ac:spMkLst>
        </pc:spChg>
        <pc:spChg chg="add mod">
          <ac:chgData name="Cinzia Spingola" userId="36cc62b134257db1" providerId="LiveId" clId="{70EF9E56-B264-431E-8CF2-130F9F5FE844}" dt="2023-10-22T04:24:53.560" v="2324" actId="1076"/>
          <ac:spMkLst>
            <pc:docMk/>
            <pc:sldMk cId="1778105898" sldId="507"/>
            <ac:spMk id="11" creationId="{3FA0F9F8-C6D4-BB86-55AE-44FBF048DD81}"/>
          </ac:spMkLst>
        </pc:spChg>
        <pc:picChg chg="del">
          <ac:chgData name="Cinzia Spingola" userId="36cc62b134257db1" providerId="LiveId" clId="{70EF9E56-B264-431E-8CF2-130F9F5FE844}" dt="2023-10-22T04:07:12.736" v="2093" actId="478"/>
          <ac:picMkLst>
            <pc:docMk/>
            <pc:sldMk cId="1778105898" sldId="507"/>
            <ac:picMk id="7" creationId="{FEA495A4-C0CF-47BD-AB31-4B2A65F960D0}"/>
          </ac:picMkLst>
        </pc:picChg>
        <pc:picChg chg="del">
          <ac:chgData name="Cinzia Spingola" userId="36cc62b134257db1" providerId="LiveId" clId="{70EF9E56-B264-431E-8CF2-130F9F5FE844}" dt="2023-10-22T04:07:14.786" v="2094" actId="478"/>
          <ac:picMkLst>
            <pc:docMk/>
            <pc:sldMk cId="1778105898" sldId="507"/>
            <ac:picMk id="13" creationId="{FE2F005C-403D-4636-ADC4-C8ED066FCAF9}"/>
          </ac:picMkLst>
        </pc:picChg>
        <pc:picChg chg="del mod">
          <ac:chgData name="Cinzia Spingola" userId="36cc62b134257db1" providerId="LiveId" clId="{70EF9E56-B264-431E-8CF2-130F9F5FE844}" dt="2023-10-22T04:18:27.302" v="2112" actId="478"/>
          <ac:picMkLst>
            <pc:docMk/>
            <pc:sldMk cId="1778105898" sldId="507"/>
            <ac:picMk id="15" creationId="{A335EDC9-B628-4607-A2B2-045CA517876C}"/>
          </ac:picMkLst>
        </pc:picChg>
        <pc:picChg chg="mod">
          <ac:chgData name="Cinzia Spingola" userId="36cc62b134257db1" providerId="LiveId" clId="{70EF9E56-B264-431E-8CF2-130F9F5FE844}" dt="2023-10-22T04:07:37.060" v="2098" actId="14100"/>
          <ac:picMkLst>
            <pc:docMk/>
            <pc:sldMk cId="1778105898" sldId="507"/>
            <ac:picMk id="17" creationId="{6B8490B8-30AF-46C6-8948-0224E8B021AB}"/>
          </ac:picMkLst>
        </pc:picChg>
        <pc:picChg chg="mod">
          <ac:chgData name="Cinzia Spingola" userId="36cc62b134257db1" providerId="LiveId" clId="{70EF9E56-B264-431E-8CF2-130F9F5FE844}" dt="2023-10-22T04:07:50.482" v="2101" actId="14100"/>
          <ac:picMkLst>
            <pc:docMk/>
            <pc:sldMk cId="1778105898" sldId="507"/>
            <ac:picMk id="19" creationId="{B4FE2580-6A6E-4E28-A87D-90FF8FA3B5D0}"/>
          </ac:picMkLst>
        </pc:picChg>
      </pc:sldChg>
      <pc:sldChg chg="addSp delSp modSp add mod">
        <pc:chgData name="Cinzia Spingola" userId="36cc62b134257db1" providerId="LiveId" clId="{70EF9E56-B264-431E-8CF2-130F9F5FE844}" dt="2023-10-25T10:31:59.142" v="9960" actId="478"/>
        <pc:sldMkLst>
          <pc:docMk/>
          <pc:sldMk cId="2379389140" sldId="507"/>
        </pc:sldMkLst>
        <pc:spChg chg="del">
          <ac:chgData name="Cinzia Spingola" userId="36cc62b134257db1" providerId="LiveId" clId="{70EF9E56-B264-431E-8CF2-130F9F5FE844}" dt="2023-10-25T10:31:56.189" v="9959" actId="478"/>
          <ac:spMkLst>
            <pc:docMk/>
            <pc:sldMk cId="2379389140" sldId="507"/>
            <ac:spMk id="9" creationId="{69F30138-0392-906B-C649-B43C39ACC56C}"/>
          </ac:spMkLst>
        </pc:spChg>
        <pc:spChg chg="del">
          <ac:chgData name="Cinzia Spingola" userId="36cc62b134257db1" providerId="LiveId" clId="{70EF9E56-B264-431E-8CF2-130F9F5FE844}" dt="2023-10-25T10:31:59.142" v="9960" actId="478"/>
          <ac:spMkLst>
            <pc:docMk/>
            <pc:sldMk cId="2379389140" sldId="507"/>
            <ac:spMk id="11" creationId="{3FA0F9F8-C6D4-BB86-55AE-44FBF048DD81}"/>
          </ac:spMkLst>
        </pc:spChg>
        <pc:picChg chg="add mod">
          <ac:chgData name="Cinzia Spingola" userId="36cc62b134257db1" providerId="LiveId" clId="{70EF9E56-B264-431E-8CF2-130F9F5FE844}" dt="2023-10-22T13:10:52.548" v="9198" actId="1440"/>
          <ac:picMkLst>
            <pc:docMk/>
            <pc:sldMk cId="2379389140" sldId="507"/>
            <ac:picMk id="3" creationId="{A01D0709-0579-15F4-038B-BB8CE73EB59A}"/>
          </ac:picMkLst>
        </pc:picChg>
        <pc:picChg chg="add mod">
          <ac:chgData name="Cinzia Spingola" userId="36cc62b134257db1" providerId="LiveId" clId="{70EF9E56-B264-431E-8CF2-130F9F5FE844}" dt="2023-10-22T13:12:34.455" v="9202" actId="14100"/>
          <ac:picMkLst>
            <pc:docMk/>
            <pc:sldMk cId="2379389140" sldId="507"/>
            <ac:picMk id="7" creationId="{28387539-010A-7961-C8EA-A166A19BFB31}"/>
          </ac:picMkLst>
        </pc:picChg>
        <pc:picChg chg="del mod">
          <ac:chgData name="Cinzia Spingola" userId="36cc62b134257db1" providerId="LiveId" clId="{70EF9E56-B264-431E-8CF2-130F9F5FE844}" dt="2023-10-22T13:09:21.984" v="9192" actId="478"/>
          <ac:picMkLst>
            <pc:docMk/>
            <pc:sldMk cId="2379389140" sldId="507"/>
            <ac:picMk id="17" creationId="{6B8490B8-30AF-46C6-8948-0224E8B021AB}"/>
          </ac:picMkLst>
        </pc:picChg>
        <pc:picChg chg="del mod">
          <ac:chgData name="Cinzia Spingola" userId="36cc62b134257db1" providerId="LiveId" clId="{70EF9E56-B264-431E-8CF2-130F9F5FE844}" dt="2023-10-22T13:12:13.395" v="9199" actId="478"/>
          <ac:picMkLst>
            <pc:docMk/>
            <pc:sldMk cId="2379389140" sldId="507"/>
            <ac:picMk id="19" creationId="{B4FE2580-6A6E-4E28-A87D-90FF8FA3B5D0}"/>
          </ac:picMkLst>
        </pc:picChg>
        <pc:picChg chg="add del">
          <ac:chgData name="Cinzia Spingola" userId="36cc62b134257db1" providerId="LiveId" clId="{70EF9E56-B264-431E-8CF2-130F9F5FE844}" dt="2023-10-22T13:09:32.042" v="9194" actId="478"/>
          <ac:picMkLst>
            <pc:docMk/>
            <pc:sldMk cId="2379389140" sldId="507"/>
            <ac:picMk id="1026" creationId="{CDCB1F72-9674-6175-6AB8-4BD5F884B43D}"/>
          </ac:picMkLst>
        </pc:picChg>
      </pc:sldChg>
      <pc:sldChg chg="addSp delSp modSp mod setBg">
        <pc:chgData name="Cinzia Spingola" userId="36cc62b134257db1" providerId="LiveId" clId="{70EF9E56-B264-431E-8CF2-130F9F5FE844}" dt="2023-10-22T12:56:42.935" v="9114" actId="122"/>
        <pc:sldMkLst>
          <pc:docMk/>
          <pc:sldMk cId="1744790692" sldId="508"/>
        </pc:sldMkLst>
        <pc:spChg chg="del mod">
          <ac:chgData name="Cinzia Spingola" userId="36cc62b134257db1" providerId="LiveId" clId="{70EF9E56-B264-431E-8CF2-130F9F5FE844}" dt="2023-10-22T03:21:50.726" v="238" actId="478"/>
          <ac:spMkLst>
            <pc:docMk/>
            <pc:sldMk cId="1744790692" sldId="508"/>
            <ac:spMk id="2" creationId="{00000000-0000-0000-0000-000000000000}"/>
          </ac:spMkLst>
        </pc:spChg>
        <pc:spChg chg="add del mod">
          <ac:chgData name="Cinzia Spingola" userId="36cc62b134257db1" providerId="LiveId" clId="{70EF9E56-B264-431E-8CF2-130F9F5FE844}" dt="2023-10-22T03:21:53.677" v="240" actId="478"/>
          <ac:spMkLst>
            <pc:docMk/>
            <pc:sldMk cId="1744790692" sldId="508"/>
            <ac:spMk id="4" creationId="{49FF3EEA-0BF8-C6D9-A745-5DCC3DD9C71E}"/>
          </ac:spMkLst>
        </pc:spChg>
        <pc:spChg chg="add mod">
          <ac:chgData name="Cinzia Spingola" userId="36cc62b134257db1" providerId="LiveId" clId="{70EF9E56-B264-431E-8CF2-130F9F5FE844}" dt="2023-10-22T03:24:43.041" v="271" actId="1076"/>
          <ac:spMkLst>
            <pc:docMk/>
            <pc:sldMk cId="1744790692" sldId="508"/>
            <ac:spMk id="5" creationId="{44E8E623-26E2-1A03-7A14-7960B41FA2B4}"/>
          </ac:spMkLst>
        </pc:spChg>
        <pc:spChg chg="add del mod">
          <ac:chgData name="Cinzia Spingola" userId="36cc62b134257db1" providerId="LiveId" clId="{70EF9E56-B264-431E-8CF2-130F9F5FE844}" dt="2023-10-22T03:42:52.008" v="1255" actId="478"/>
          <ac:spMkLst>
            <pc:docMk/>
            <pc:sldMk cId="1744790692" sldId="508"/>
            <ac:spMk id="6" creationId="{986B26C3-D86B-5ED7-05F4-A0EC50B74ADF}"/>
          </ac:spMkLst>
        </pc:spChg>
        <pc:spChg chg="add del mod">
          <ac:chgData name="Cinzia Spingola" userId="36cc62b134257db1" providerId="LiveId" clId="{70EF9E56-B264-431E-8CF2-130F9F5FE844}" dt="2023-10-22T03:42:55.684" v="1257" actId="478"/>
          <ac:spMkLst>
            <pc:docMk/>
            <pc:sldMk cId="1744790692" sldId="508"/>
            <ac:spMk id="14" creationId="{8AF07190-F8D7-7696-41A3-7DD052F17323}"/>
          </ac:spMkLst>
        </pc:spChg>
        <pc:spChg chg="add mod">
          <ac:chgData name="Cinzia Spingola" userId="36cc62b134257db1" providerId="LiveId" clId="{70EF9E56-B264-431E-8CF2-130F9F5FE844}" dt="2023-10-22T12:56:42.935" v="9114" actId="122"/>
          <ac:spMkLst>
            <pc:docMk/>
            <pc:sldMk cId="1744790692" sldId="508"/>
            <ac:spMk id="18" creationId="{2E6A96A5-5878-B5B3-D640-D4FD62FBCFBA}"/>
          </ac:spMkLst>
        </pc:spChg>
        <pc:picChg chg="del">
          <ac:chgData name="Cinzia Spingola" userId="36cc62b134257db1" providerId="LiveId" clId="{70EF9E56-B264-431E-8CF2-130F9F5FE844}" dt="2023-10-22T03:21:57.843" v="242" actId="478"/>
          <ac:picMkLst>
            <pc:docMk/>
            <pc:sldMk cId="1744790692" sldId="508"/>
            <ac:picMk id="7" creationId="{FEA495A4-C0CF-47BD-AB31-4B2A65F960D0}"/>
          </ac:picMkLst>
        </pc:picChg>
        <pc:picChg chg="add del mod">
          <ac:chgData name="Cinzia Spingola" userId="36cc62b134257db1" providerId="LiveId" clId="{70EF9E56-B264-431E-8CF2-130F9F5FE844}" dt="2023-10-22T12:53:44.836" v="8945" actId="1076"/>
          <ac:picMkLst>
            <pc:docMk/>
            <pc:sldMk cId="1744790692" sldId="508"/>
            <ac:picMk id="9" creationId="{DCD300D7-9355-4FA3-B45E-7A5FE29344F4}"/>
          </ac:picMkLst>
        </pc:picChg>
        <pc:picChg chg="add del mod">
          <ac:chgData name="Cinzia Spingola" userId="36cc62b134257db1" providerId="LiveId" clId="{70EF9E56-B264-431E-8CF2-130F9F5FE844}" dt="2023-10-22T03:42:47.779" v="1254" actId="478"/>
          <ac:picMkLst>
            <pc:docMk/>
            <pc:sldMk cId="1744790692" sldId="508"/>
            <ac:picMk id="10" creationId="{0D01DCF6-5DB2-E769-A7C8-C04D870C66F3}"/>
          </ac:picMkLst>
        </pc:picChg>
        <pc:picChg chg="del mod">
          <ac:chgData name="Cinzia Spingola" userId="36cc62b134257db1" providerId="LiveId" clId="{70EF9E56-B264-431E-8CF2-130F9F5FE844}" dt="2023-10-22T03:23:30.501" v="251" actId="478"/>
          <ac:picMkLst>
            <pc:docMk/>
            <pc:sldMk cId="1744790692" sldId="508"/>
            <ac:picMk id="11" creationId="{11EA5C9E-AFF2-48A2-9956-8476448C127D}"/>
          </ac:picMkLst>
        </pc:picChg>
        <pc:picChg chg="del">
          <ac:chgData name="Cinzia Spingola" userId="36cc62b134257db1" providerId="LiveId" clId="{70EF9E56-B264-431E-8CF2-130F9F5FE844}" dt="2023-10-22T03:21:46.837" v="236" actId="478"/>
          <ac:picMkLst>
            <pc:docMk/>
            <pc:sldMk cId="1744790692" sldId="508"/>
            <ac:picMk id="13" creationId="{FE2F005C-403D-4636-ADC4-C8ED066FCAF9}"/>
          </ac:picMkLst>
        </pc:picChg>
        <pc:picChg chg="del">
          <ac:chgData name="Cinzia Spingola" userId="36cc62b134257db1" providerId="LiveId" clId="{70EF9E56-B264-431E-8CF2-130F9F5FE844}" dt="2023-10-22T03:22:02.591" v="245" actId="478"/>
          <ac:picMkLst>
            <pc:docMk/>
            <pc:sldMk cId="1744790692" sldId="508"/>
            <ac:picMk id="15" creationId="{A335EDC9-B628-4607-A2B2-045CA517876C}"/>
          </ac:picMkLst>
        </pc:picChg>
        <pc:picChg chg="del">
          <ac:chgData name="Cinzia Spingola" userId="36cc62b134257db1" providerId="LiveId" clId="{70EF9E56-B264-431E-8CF2-130F9F5FE844}" dt="2023-10-22T03:21:55.955" v="241" actId="478"/>
          <ac:picMkLst>
            <pc:docMk/>
            <pc:sldMk cId="1744790692" sldId="508"/>
            <ac:picMk id="17" creationId="{6B8490B8-30AF-46C6-8948-0224E8B021AB}"/>
          </ac:picMkLst>
        </pc:picChg>
        <pc:picChg chg="del mod">
          <ac:chgData name="Cinzia Spingola" userId="36cc62b134257db1" providerId="LiveId" clId="{70EF9E56-B264-431E-8CF2-130F9F5FE844}" dt="2023-10-22T03:21:59.794" v="244" actId="478"/>
          <ac:picMkLst>
            <pc:docMk/>
            <pc:sldMk cId="1744790692" sldId="508"/>
            <ac:picMk id="19" creationId="{B4FE2580-6A6E-4E28-A87D-90FF8FA3B5D0}"/>
          </ac:picMkLst>
        </pc:picChg>
        <pc:picChg chg="add del mod">
          <ac:chgData name="Cinzia Spingola" userId="36cc62b134257db1" providerId="LiveId" clId="{70EF9E56-B264-431E-8CF2-130F9F5FE844}" dt="2023-10-22T03:29:57.968" v="449" actId="478"/>
          <ac:picMkLst>
            <pc:docMk/>
            <pc:sldMk cId="1744790692" sldId="508"/>
            <ac:picMk id="1026" creationId="{2BEF985D-853A-AA9D-CB61-686A449A654C}"/>
          </ac:picMkLst>
        </pc:picChg>
      </pc:sldChg>
      <pc:sldChg chg="modSp mod">
        <pc:chgData name="Cinzia Spingola" userId="36cc62b134257db1" providerId="LiveId" clId="{70EF9E56-B264-431E-8CF2-130F9F5FE844}" dt="2023-10-25T10:15:07.573" v="9927" actId="6549"/>
        <pc:sldMkLst>
          <pc:docMk/>
          <pc:sldMk cId="1941757880" sldId="509"/>
        </pc:sldMkLst>
        <pc:spChg chg="mod">
          <ac:chgData name="Cinzia Spingola" userId="36cc62b134257db1" providerId="LiveId" clId="{70EF9E56-B264-431E-8CF2-130F9F5FE844}" dt="2023-10-22T03:27:28.231" v="410" actId="6549"/>
          <ac:spMkLst>
            <pc:docMk/>
            <pc:sldMk cId="1941757880" sldId="509"/>
            <ac:spMk id="2" creationId="{BB16841F-7B5E-A3A9-785F-37CDE3CE6661}"/>
          </ac:spMkLst>
        </pc:spChg>
        <pc:spChg chg="mod">
          <ac:chgData name="Cinzia Spingola" userId="36cc62b134257db1" providerId="LiveId" clId="{70EF9E56-B264-431E-8CF2-130F9F5FE844}" dt="2023-10-25T10:15:07.573" v="9927" actId="6549"/>
          <ac:spMkLst>
            <pc:docMk/>
            <pc:sldMk cId="1941757880" sldId="509"/>
            <ac:spMk id="6" creationId="{255F278A-DC14-CE05-D86E-AEF93E3EFA89}"/>
          </ac:spMkLst>
        </pc:spChg>
      </pc:sldChg>
      <pc:sldChg chg="addSp delSp modSp del mod">
        <pc:chgData name="Cinzia Spingola" userId="36cc62b134257db1" providerId="LiveId" clId="{70EF9E56-B264-431E-8CF2-130F9F5FE844}" dt="2023-10-25T10:17:39.110" v="9945" actId="47"/>
        <pc:sldMkLst>
          <pc:docMk/>
          <pc:sldMk cId="2590904067" sldId="510"/>
        </pc:sldMkLst>
        <pc:spChg chg="add del mod">
          <ac:chgData name="Cinzia Spingola" userId="36cc62b134257db1" providerId="LiveId" clId="{70EF9E56-B264-431E-8CF2-130F9F5FE844}" dt="2023-10-22T03:32:29.411" v="486"/>
          <ac:spMkLst>
            <pc:docMk/>
            <pc:sldMk cId="2590904067" sldId="510"/>
            <ac:spMk id="2" creationId="{8928C750-4EFD-9181-D120-54D70E1BE273}"/>
          </ac:spMkLst>
        </pc:spChg>
        <pc:spChg chg="add mod">
          <ac:chgData name="Cinzia Spingola" userId="36cc62b134257db1" providerId="LiveId" clId="{70EF9E56-B264-431E-8CF2-130F9F5FE844}" dt="2023-10-23T04:33:07.522" v="9765" actId="207"/>
          <ac:spMkLst>
            <pc:docMk/>
            <pc:sldMk cId="2590904067" sldId="510"/>
            <ac:spMk id="3" creationId="{79D43296-75FC-025E-048F-C86C1BD04422}"/>
          </ac:spMkLst>
        </pc:spChg>
        <pc:spChg chg="add del mod">
          <ac:chgData name="Cinzia Spingola" userId="36cc62b134257db1" providerId="LiveId" clId="{70EF9E56-B264-431E-8CF2-130F9F5FE844}" dt="2023-10-25T10:17:32.660" v="9944" actId="21"/>
          <ac:spMkLst>
            <pc:docMk/>
            <pc:sldMk cId="2590904067" sldId="510"/>
            <ac:spMk id="4" creationId="{7190974F-8B14-7A5A-A601-FD79536F4F64}"/>
          </ac:spMkLst>
        </pc:spChg>
        <pc:picChg chg="mod">
          <ac:chgData name="Cinzia Spingola" userId="36cc62b134257db1" providerId="LiveId" clId="{70EF9E56-B264-431E-8CF2-130F9F5FE844}" dt="2023-10-22T03:54:55.318" v="1868" actId="1076"/>
          <ac:picMkLst>
            <pc:docMk/>
            <pc:sldMk cId="2590904067" sldId="510"/>
            <ac:picMk id="7" creationId="{FEA495A4-C0CF-47BD-AB31-4B2A65F960D0}"/>
          </ac:picMkLst>
        </pc:picChg>
        <pc:picChg chg="del">
          <ac:chgData name="Cinzia Spingola" userId="36cc62b134257db1" providerId="LiveId" clId="{70EF9E56-B264-431E-8CF2-130F9F5FE844}" dt="2023-10-22T03:31:53.817" v="467" actId="478"/>
          <ac:picMkLst>
            <pc:docMk/>
            <pc:sldMk cId="2590904067" sldId="510"/>
            <ac:picMk id="13" creationId="{FE2F005C-403D-4636-ADC4-C8ED066FCAF9}"/>
          </ac:picMkLst>
        </pc:picChg>
        <pc:picChg chg="del">
          <ac:chgData name="Cinzia Spingola" userId="36cc62b134257db1" providerId="LiveId" clId="{70EF9E56-B264-431E-8CF2-130F9F5FE844}" dt="2023-10-22T03:31:55.970" v="468" actId="478"/>
          <ac:picMkLst>
            <pc:docMk/>
            <pc:sldMk cId="2590904067" sldId="510"/>
            <ac:picMk id="15" creationId="{A335EDC9-B628-4607-A2B2-045CA517876C}"/>
          </ac:picMkLst>
        </pc:picChg>
      </pc:sldChg>
      <pc:sldChg chg="delSp modSp mod">
        <pc:chgData name="Cinzia Spingola" userId="36cc62b134257db1" providerId="LiveId" clId="{70EF9E56-B264-431E-8CF2-130F9F5FE844}" dt="2023-10-22T12:58:13.507" v="9168" actId="20577"/>
        <pc:sldMkLst>
          <pc:docMk/>
          <pc:sldMk cId="3762717346" sldId="511"/>
        </pc:sldMkLst>
        <pc:spChg chg="del">
          <ac:chgData name="Cinzia Spingola" userId="36cc62b134257db1" providerId="LiveId" clId="{70EF9E56-B264-431E-8CF2-130F9F5FE844}" dt="2023-10-22T03:44:00.677" v="1272" actId="478"/>
          <ac:spMkLst>
            <pc:docMk/>
            <pc:sldMk cId="3762717346" sldId="511"/>
            <ac:spMk id="5" creationId="{44E8E623-26E2-1A03-7A14-7960B41FA2B4}"/>
          </ac:spMkLst>
        </pc:spChg>
        <pc:spChg chg="mod">
          <ac:chgData name="Cinzia Spingola" userId="36cc62b134257db1" providerId="LiveId" clId="{70EF9E56-B264-431E-8CF2-130F9F5FE844}" dt="2023-10-22T03:44:13.578" v="1275" actId="1076"/>
          <ac:spMkLst>
            <pc:docMk/>
            <pc:sldMk cId="3762717346" sldId="511"/>
            <ac:spMk id="6" creationId="{986B26C3-D86B-5ED7-05F4-A0EC50B74ADF}"/>
          </ac:spMkLst>
        </pc:spChg>
        <pc:spChg chg="mod">
          <ac:chgData name="Cinzia Spingola" userId="36cc62b134257db1" providerId="LiveId" clId="{70EF9E56-B264-431E-8CF2-130F9F5FE844}" dt="2023-10-22T12:58:13.507" v="9168" actId="20577"/>
          <ac:spMkLst>
            <pc:docMk/>
            <pc:sldMk cId="3762717346" sldId="511"/>
            <ac:spMk id="14" creationId="{8AF07190-F8D7-7696-41A3-7DD052F17323}"/>
          </ac:spMkLst>
        </pc:spChg>
        <pc:spChg chg="del">
          <ac:chgData name="Cinzia Spingola" userId="36cc62b134257db1" providerId="LiveId" clId="{70EF9E56-B264-431E-8CF2-130F9F5FE844}" dt="2023-10-22T03:44:07.274" v="1274" actId="478"/>
          <ac:spMkLst>
            <pc:docMk/>
            <pc:sldMk cId="3762717346" sldId="511"/>
            <ac:spMk id="18" creationId="{2E6A96A5-5878-B5B3-D640-D4FD62FBCFBA}"/>
          </ac:spMkLst>
        </pc:spChg>
        <pc:picChg chg="del">
          <ac:chgData name="Cinzia Spingola" userId="36cc62b134257db1" providerId="LiveId" clId="{70EF9E56-B264-431E-8CF2-130F9F5FE844}" dt="2023-10-22T03:43:56.947" v="1271" actId="478"/>
          <ac:picMkLst>
            <pc:docMk/>
            <pc:sldMk cId="3762717346" sldId="511"/>
            <ac:picMk id="9" creationId="{DCD300D7-9355-4FA3-B45E-7A5FE29344F4}"/>
          </ac:picMkLst>
        </pc:picChg>
        <pc:picChg chg="mod">
          <ac:chgData name="Cinzia Spingola" userId="36cc62b134257db1" providerId="LiveId" clId="{70EF9E56-B264-431E-8CF2-130F9F5FE844}" dt="2023-10-22T03:44:04.523" v="1273" actId="1076"/>
          <ac:picMkLst>
            <pc:docMk/>
            <pc:sldMk cId="3762717346" sldId="511"/>
            <ac:picMk id="10" creationId="{0D01DCF6-5DB2-E769-A7C8-C04D870C66F3}"/>
          </ac:picMkLst>
        </pc:picChg>
      </pc:sldChg>
      <pc:sldChg chg="addSp delSp modSp new mod">
        <pc:chgData name="Cinzia Spingola" userId="36cc62b134257db1" providerId="LiveId" clId="{70EF9E56-B264-431E-8CF2-130F9F5FE844}" dt="2023-10-25T10:18:00.717" v="9948" actId="1076"/>
        <pc:sldMkLst>
          <pc:docMk/>
          <pc:sldMk cId="1757207285" sldId="512"/>
        </pc:sldMkLst>
        <pc:spChg chg="del">
          <ac:chgData name="Cinzia Spingola" userId="36cc62b134257db1" providerId="LiveId" clId="{70EF9E56-B264-431E-8CF2-130F9F5FE844}" dt="2023-10-22T04:01:41.844" v="1960" actId="478"/>
          <ac:spMkLst>
            <pc:docMk/>
            <pc:sldMk cId="1757207285" sldId="512"/>
            <ac:spMk id="2" creationId="{0795BA22-CEDA-132A-E792-83FDA93AD9C1}"/>
          </ac:spMkLst>
        </pc:spChg>
        <pc:spChg chg="add mod">
          <ac:chgData name="Cinzia Spingola" userId="36cc62b134257db1" providerId="LiveId" clId="{70EF9E56-B264-431E-8CF2-130F9F5FE844}" dt="2023-10-25T10:18:00.717" v="9948" actId="1076"/>
          <ac:spMkLst>
            <pc:docMk/>
            <pc:sldMk cId="1757207285" sldId="512"/>
            <ac:spMk id="2" creationId="{4D3B4A86-E734-3F39-07F4-466BD0AD446B}"/>
          </ac:spMkLst>
        </pc:spChg>
        <pc:spChg chg="mod">
          <ac:chgData name="Cinzia Spingola" userId="36cc62b134257db1" providerId="LiveId" clId="{70EF9E56-B264-431E-8CF2-130F9F5FE844}" dt="2023-10-22T05:35:34.919" v="3571" actId="404"/>
          <ac:spMkLst>
            <pc:docMk/>
            <pc:sldMk cId="1757207285" sldId="512"/>
            <ac:spMk id="3" creationId="{8DB06CE8-3BCF-931D-2F63-2A4F01741694}"/>
          </ac:spMkLst>
        </pc:spChg>
        <pc:picChg chg="add mod">
          <ac:chgData name="Cinzia Spingola" userId="36cc62b134257db1" providerId="LiveId" clId="{70EF9E56-B264-431E-8CF2-130F9F5FE844}" dt="2023-10-25T10:17:56.761" v="9947" actId="1076"/>
          <ac:picMkLst>
            <pc:docMk/>
            <pc:sldMk cId="1757207285" sldId="512"/>
            <ac:picMk id="4" creationId="{B66EE150-A2D8-5784-932B-D971D1E5B850}"/>
          </ac:picMkLst>
        </pc:picChg>
      </pc:sldChg>
      <pc:sldChg chg="modSp mod">
        <pc:chgData name="Cinzia Spingola" userId="36cc62b134257db1" providerId="LiveId" clId="{70EF9E56-B264-431E-8CF2-130F9F5FE844}" dt="2023-10-22T04:06:00.999" v="2076" actId="20577"/>
        <pc:sldMkLst>
          <pc:docMk/>
          <pc:sldMk cId="2680318882" sldId="513"/>
        </pc:sldMkLst>
        <pc:spChg chg="mod">
          <ac:chgData name="Cinzia Spingola" userId="36cc62b134257db1" providerId="LiveId" clId="{70EF9E56-B264-431E-8CF2-130F9F5FE844}" dt="2023-10-22T04:06:00.999" v="2076" actId="20577"/>
          <ac:spMkLst>
            <pc:docMk/>
            <pc:sldMk cId="2680318882" sldId="513"/>
            <ac:spMk id="3" creationId="{8DB06CE8-3BCF-931D-2F63-2A4F01741694}"/>
          </ac:spMkLst>
        </pc:spChg>
      </pc:sldChg>
      <pc:sldChg chg="delSp add del mod">
        <pc:chgData name="Cinzia Spingola" userId="36cc62b134257db1" providerId="LiveId" clId="{70EF9E56-B264-431E-8CF2-130F9F5FE844}" dt="2023-10-22T05:35:07.046" v="3568" actId="47"/>
        <pc:sldMkLst>
          <pc:docMk/>
          <pc:sldMk cId="1895135932" sldId="514"/>
        </pc:sldMkLst>
        <pc:picChg chg="del">
          <ac:chgData name="Cinzia Spingola" userId="36cc62b134257db1" providerId="LiveId" clId="{70EF9E56-B264-431E-8CF2-130F9F5FE844}" dt="2023-10-22T05:34:39.612" v="3563" actId="21"/>
          <ac:picMkLst>
            <pc:docMk/>
            <pc:sldMk cId="1895135932" sldId="514"/>
            <ac:picMk id="6" creationId="{2A4A8C2F-9E4C-77B0-7BE2-38A145C8B970}"/>
          </ac:picMkLst>
        </pc:picChg>
      </pc:sldChg>
      <pc:sldChg chg="addSp delSp modSp del mod">
        <pc:chgData name="Cinzia Spingola" userId="36cc62b134257db1" providerId="LiveId" clId="{70EF9E56-B264-431E-8CF2-130F9F5FE844}" dt="2023-10-22T05:33:42.733" v="3557" actId="2696"/>
        <pc:sldMkLst>
          <pc:docMk/>
          <pc:sldMk cId="2860311622" sldId="514"/>
        </pc:sldMkLst>
        <pc:spChg chg="del">
          <ac:chgData name="Cinzia Spingola" userId="36cc62b134257db1" providerId="LiveId" clId="{70EF9E56-B264-431E-8CF2-130F9F5FE844}" dt="2023-10-22T04:11:21.077" v="2105" actId="478"/>
          <ac:spMkLst>
            <pc:docMk/>
            <pc:sldMk cId="2860311622" sldId="514"/>
            <ac:spMk id="2" creationId="{3DF77423-AB53-4BCB-1BAB-CCFBFA3ACF68}"/>
          </ac:spMkLst>
        </pc:spChg>
        <pc:spChg chg="del">
          <ac:chgData name="Cinzia Spingola" userId="36cc62b134257db1" providerId="LiveId" clId="{70EF9E56-B264-431E-8CF2-130F9F5FE844}" dt="2023-10-22T04:11:27.207" v="2107" actId="478"/>
          <ac:spMkLst>
            <pc:docMk/>
            <pc:sldMk cId="2860311622" sldId="514"/>
            <ac:spMk id="3" creationId="{A5DCCF2E-1AB2-82CC-9953-170E41EA8F02}"/>
          </ac:spMkLst>
        </pc:spChg>
        <pc:spChg chg="mod">
          <ac:chgData name="Cinzia Spingola" userId="36cc62b134257db1" providerId="LiveId" clId="{70EF9E56-B264-431E-8CF2-130F9F5FE844}" dt="2023-10-22T04:11:35.889" v="2109" actId="1076"/>
          <ac:spMkLst>
            <pc:docMk/>
            <pc:sldMk cId="2860311622" sldId="514"/>
            <ac:spMk id="4" creationId="{CC42A48C-DE75-FAA1-155D-2396929D85FC}"/>
          </ac:spMkLst>
        </pc:spChg>
        <pc:spChg chg="add mod">
          <ac:chgData name="Cinzia Spingola" userId="36cc62b134257db1" providerId="LiveId" clId="{70EF9E56-B264-431E-8CF2-130F9F5FE844}" dt="2023-10-22T04:43:45.765" v="2615" actId="207"/>
          <ac:spMkLst>
            <pc:docMk/>
            <pc:sldMk cId="2860311622" sldId="514"/>
            <ac:spMk id="8" creationId="{5A5D7659-1312-87C5-3C2E-86A46E601EFE}"/>
          </ac:spMkLst>
        </pc:spChg>
        <pc:picChg chg="add mod">
          <ac:chgData name="Cinzia Spingola" userId="36cc62b134257db1" providerId="LiveId" clId="{70EF9E56-B264-431E-8CF2-130F9F5FE844}" dt="2023-10-22T04:44:10.099" v="2618" actId="1076"/>
          <ac:picMkLst>
            <pc:docMk/>
            <pc:sldMk cId="2860311622" sldId="514"/>
            <ac:picMk id="6" creationId="{2A4A8C2F-9E4C-77B0-7BE2-38A145C8B970}"/>
          </ac:picMkLst>
        </pc:picChg>
        <pc:picChg chg="del">
          <ac:chgData name="Cinzia Spingola" userId="36cc62b134257db1" providerId="LiveId" clId="{70EF9E56-B264-431E-8CF2-130F9F5FE844}" dt="2023-10-22T04:11:23.186" v="2106" actId="478"/>
          <ac:picMkLst>
            <pc:docMk/>
            <pc:sldMk cId="2860311622" sldId="514"/>
            <ac:picMk id="7" creationId="{FEA495A4-C0CF-47BD-AB31-4B2A65F960D0}"/>
          </ac:picMkLst>
        </pc:picChg>
        <pc:picChg chg="del">
          <ac:chgData name="Cinzia Spingola" userId="36cc62b134257db1" providerId="LiveId" clId="{70EF9E56-B264-431E-8CF2-130F9F5FE844}" dt="2023-10-22T04:11:17.783" v="2104" actId="478"/>
          <ac:picMkLst>
            <pc:docMk/>
            <pc:sldMk cId="2860311622" sldId="514"/>
            <ac:picMk id="13" creationId="{FE2F005C-403D-4636-ADC4-C8ED066FCAF9}"/>
          </ac:picMkLst>
        </pc:picChg>
        <pc:picChg chg="mod">
          <ac:chgData name="Cinzia Spingola" userId="36cc62b134257db1" providerId="LiveId" clId="{70EF9E56-B264-431E-8CF2-130F9F5FE844}" dt="2023-10-22T04:11:31.038" v="2108" actId="1076"/>
          <ac:picMkLst>
            <pc:docMk/>
            <pc:sldMk cId="2860311622" sldId="514"/>
            <ac:picMk id="15" creationId="{A335EDC9-B628-4607-A2B2-045CA517876C}"/>
          </ac:picMkLst>
        </pc:picChg>
      </pc:sldChg>
      <pc:sldChg chg="addSp delSp modSp mod setBg setClrOvrMap">
        <pc:chgData name="Cinzia Spingola" userId="36cc62b134257db1" providerId="LiveId" clId="{70EF9E56-B264-431E-8CF2-130F9F5FE844}" dt="2023-10-22T04:39:43.121" v="2600" actId="1076"/>
        <pc:sldMkLst>
          <pc:docMk/>
          <pc:sldMk cId="4037766722" sldId="515"/>
        </pc:sldMkLst>
        <pc:spChg chg="add del mod">
          <ac:chgData name="Cinzia Spingola" userId="36cc62b134257db1" providerId="LiveId" clId="{70EF9E56-B264-431E-8CF2-130F9F5FE844}" dt="2023-10-22T04:34:16.269" v="2382" actId="478"/>
          <ac:spMkLst>
            <pc:docMk/>
            <pc:sldMk cId="4037766722" sldId="515"/>
            <ac:spMk id="3" creationId="{BDB5145B-BA64-B549-B9EE-746384CEEE97}"/>
          </ac:spMkLst>
        </pc:spChg>
        <pc:spChg chg="mod">
          <ac:chgData name="Cinzia Spingola" userId="36cc62b134257db1" providerId="LiveId" clId="{70EF9E56-B264-431E-8CF2-130F9F5FE844}" dt="2023-10-22T04:39:43.121" v="2600" actId="1076"/>
          <ac:spMkLst>
            <pc:docMk/>
            <pc:sldMk cId="4037766722" sldId="515"/>
            <ac:spMk id="10" creationId="{96FC413B-3995-4B41-82CF-719745C5016D}"/>
          </ac:spMkLst>
        </pc:spChg>
        <pc:spChg chg="add mod">
          <ac:chgData name="Cinzia Spingola" userId="36cc62b134257db1" providerId="LiveId" clId="{70EF9E56-B264-431E-8CF2-130F9F5FE844}" dt="2023-10-22T04:39:09.276" v="2506" actId="1076"/>
          <ac:spMkLst>
            <pc:docMk/>
            <pc:sldMk cId="4037766722" sldId="515"/>
            <ac:spMk id="11" creationId="{A0D9B716-6EE0-49F2-A32F-ABCF71ABC8BF}"/>
          </ac:spMkLst>
        </pc:spChg>
        <pc:spChg chg="add">
          <ac:chgData name="Cinzia Spingola" userId="36cc62b134257db1" providerId="LiveId" clId="{70EF9E56-B264-431E-8CF2-130F9F5FE844}" dt="2023-10-22T04:34:38.729" v="2385" actId="26606"/>
          <ac:spMkLst>
            <pc:docMk/>
            <pc:sldMk cId="4037766722" sldId="515"/>
            <ac:spMk id="15" creationId="{294BE718-56BA-4555-B880-8497742E6AA2}"/>
          </ac:spMkLst>
        </pc:spChg>
        <pc:spChg chg="add">
          <ac:chgData name="Cinzia Spingola" userId="36cc62b134257db1" providerId="LiveId" clId="{70EF9E56-B264-431E-8CF2-130F9F5FE844}" dt="2023-10-22T04:34:38.729" v="2385" actId="26606"/>
          <ac:spMkLst>
            <pc:docMk/>
            <pc:sldMk cId="4037766722" sldId="515"/>
            <ac:spMk id="17" creationId="{2E71F825-A3B9-4015-A4BA-3B904C61B56C}"/>
          </ac:spMkLst>
        </pc:spChg>
        <pc:graphicFrameChg chg="del mod">
          <ac:chgData name="Cinzia Spingola" userId="36cc62b134257db1" providerId="LiveId" clId="{70EF9E56-B264-431E-8CF2-130F9F5FE844}" dt="2023-10-22T04:34:13.309" v="2381" actId="478"/>
          <ac:graphicFrameMkLst>
            <pc:docMk/>
            <pc:sldMk cId="4037766722" sldId="515"/>
            <ac:graphicFrameMk id="5" creationId="{2D3ABCAE-4F14-401D-A6CA-C8A23CEF5FAE}"/>
          </ac:graphicFrameMkLst>
        </pc:graphicFrameChg>
        <pc:picChg chg="del">
          <ac:chgData name="Cinzia Spingola" userId="36cc62b134257db1" providerId="LiveId" clId="{70EF9E56-B264-431E-8CF2-130F9F5FE844}" dt="2023-10-22T04:27:53.202" v="2374" actId="478"/>
          <ac:picMkLst>
            <pc:docMk/>
            <pc:sldMk cId="4037766722" sldId="515"/>
            <ac:picMk id="6" creationId="{9036B7B0-DD96-4BF3-87F8-7F55C1D278C5}"/>
          </ac:picMkLst>
        </pc:picChg>
        <pc:picChg chg="add mod ord">
          <ac:chgData name="Cinzia Spingola" userId="36cc62b134257db1" providerId="LiveId" clId="{70EF9E56-B264-431E-8CF2-130F9F5FE844}" dt="2023-10-22T04:34:38.729" v="2385" actId="26606"/>
          <ac:picMkLst>
            <pc:docMk/>
            <pc:sldMk cId="4037766722" sldId="515"/>
            <ac:picMk id="7" creationId="{1860979C-ABF7-830B-AECE-7EFA00758D75}"/>
          </ac:picMkLst>
        </pc:picChg>
        <pc:picChg chg="add mod">
          <ac:chgData name="Cinzia Spingola" userId="36cc62b134257db1" providerId="LiveId" clId="{70EF9E56-B264-431E-8CF2-130F9F5FE844}" dt="2023-10-22T04:39:35.507" v="2599" actId="14100"/>
          <ac:picMkLst>
            <pc:docMk/>
            <pc:sldMk cId="4037766722" sldId="515"/>
            <ac:picMk id="8" creationId="{8F0898A1-1071-9319-E000-3EDA343ACEC8}"/>
          </ac:picMkLst>
        </pc:picChg>
        <pc:picChg chg="del mod">
          <ac:chgData name="Cinzia Spingola" userId="36cc62b134257db1" providerId="LiveId" clId="{70EF9E56-B264-431E-8CF2-130F9F5FE844}" dt="2023-10-22T04:34:46.062" v="2386" actId="478"/>
          <ac:picMkLst>
            <pc:docMk/>
            <pc:sldMk cId="4037766722" sldId="515"/>
            <ac:picMk id="9" creationId="{268E043F-64B5-475C-AD1D-6FDF64E4A859}"/>
          </ac:picMkLst>
        </pc:picChg>
      </pc:sldChg>
      <pc:sldChg chg="new del">
        <pc:chgData name="Cinzia Spingola" userId="36cc62b134257db1" providerId="LiveId" clId="{70EF9E56-B264-431E-8CF2-130F9F5FE844}" dt="2023-10-22T04:47:01.622" v="2629" actId="47"/>
        <pc:sldMkLst>
          <pc:docMk/>
          <pc:sldMk cId="210061917" sldId="516"/>
        </pc:sldMkLst>
      </pc:sldChg>
      <pc:sldChg chg="addSp delSp modSp mod ord setClrOvrMap">
        <pc:chgData name="Cinzia Spingola" userId="36cc62b134257db1" providerId="LiveId" clId="{70EF9E56-B264-431E-8CF2-130F9F5FE844}" dt="2023-10-22T06:10:21.324" v="4298"/>
        <pc:sldMkLst>
          <pc:docMk/>
          <pc:sldMk cId="3070512157" sldId="516"/>
        </pc:sldMkLst>
        <pc:spChg chg="add mod">
          <ac:chgData name="Cinzia Spingola" userId="36cc62b134257db1" providerId="LiveId" clId="{70EF9E56-B264-431E-8CF2-130F9F5FE844}" dt="2023-10-22T05:05:32.581" v="3170" actId="113"/>
          <ac:spMkLst>
            <pc:docMk/>
            <pc:sldMk cId="3070512157" sldId="516"/>
            <ac:spMk id="2" creationId="{55D8E166-E5CF-5E64-E85B-A73E9119D371}"/>
          </ac:spMkLst>
        </pc:spChg>
        <pc:spChg chg="del mod ord">
          <ac:chgData name="Cinzia Spingola" userId="36cc62b134257db1" providerId="LiveId" clId="{70EF9E56-B264-431E-8CF2-130F9F5FE844}" dt="2023-10-22T04:50:56.535" v="2772" actId="478"/>
          <ac:spMkLst>
            <pc:docMk/>
            <pc:sldMk cId="3070512157" sldId="516"/>
            <ac:spMk id="10" creationId="{96FC413B-3995-4B41-82CF-719745C5016D}"/>
          </ac:spMkLst>
        </pc:spChg>
        <pc:spChg chg="del">
          <ac:chgData name="Cinzia Spingola" userId="36cc62b134257db1" providerId="LiveId" clId="{70EF9E56-B264-431E-8CF2-130F9F5FE844}" dt="2023-10-22T04:47:17.974" v="2631" actId="478"/>
          <ac:spMkLst>
            <pc:docMk/>
            <pc:sldMk cId="3070512157" sldId="516"/>
            <ac:spMk id="11" creationId="{A0D9B716-6EE0-49F2-A32F-ABCF71ABC8BF}"/>
          </ac:spMkLst>
        </pc:spChg>
        <pc:spChg chg="add del">
          <ac:chgData name="Cinzia Spingola" userId="36cc62b134257db1" providerId="LiveId" clId="{70EF9E56-B264-431E-8CF2-130F9F5FE844}" dt="2023-10-22T04:55:28.104" v="2867" actId="26606"/>
          <ac:spMkLst>
            <pc:docMk/>
            <pc:sldMk cId="3070512157" sldId="516"/>
            <ac:spMk id="15" creationId="{294BE718-56BA-4555-B880-8497742E6AA2}"/>
          </ac:spMkLst>
        </pc:spChg>
        <pc:spChg chg="add del">
          <ac:chgData name="Cinzia Spingola" userId="36cc62b134257db1" providerId="LiveId" clId="{70EF9E56-B264-431E-8CF2-130F9F5FE844}" dt="2023-10-22T04:55:28.104" v="2867" actId="26606"/>
          <ac:spMkLst>
            <pc:docMk/>
            <pc:sldMk cId="3070512157" sldId="516"/>
            <ac:spMk id="17" creationId="{2E71F825-A3B9-4015-A4BA-3B904C61B56C}"/>
          </ac:spMkLst>
        </pc:spChg>
        <pc:spChg chg="add del">
          <ac:chgData name="Cinzia Spingola" userId="36cc62b134257db1" providerId="LiveId" clId="{70EF9E56-B264-431E-8CF2-130F9F5FE844}" dt="2023-10-22T04:55:28.104" v="2867" actId="26606"/>
          <ac:spMkLst>
            <pc:docMk/>
            <pc:sldMk cId="3070512157" sldId="516"/>
            <ac:spMk id="22" creationId="{EE9F5D7F-1BBC-4096-ADA7-AA9C9E4D2868}"/>
          </ac:spMkLst>
        </pc:spChg>
        <pc:spChg chg="add del">
          <ac:chgData name="Cinzia Spingola" userId="36cc62b134257db1" providerId="LiveId" clId="{70EF9E56-B264-431E-8CF2-130F9F5FE844}" dt="2023-10-22T04:55:28.104" v="2867" actId="26606"/>
          <ac:spMkLst>
            <pc:docMk/>
            <pc:sldMk cId="3070512157" sldId="516"/>
            <ac:spMk id="24" creationId="{06D370DD-716B-4528-B475-331F84CEA5A1}"/>
          </ac:spMkLst>
        </pc:spChg>
        <pc:spChg chg="add del">
          <ac:chgData name="Cinzia Spingola" userId="36cc62b134257db1" providerId="LiveId" clId="{70EF9E56-B264-431E-8CF2-130F9F5FE844}" dt="2023-10-22T04:55:28.104" v="2867" actId="26606"/>
          <ac:spMkLst>
            <pc:docMk/>
            <pc:sldMk cId="3070512157" sldId="516"/>
            <ac:spMk id="26" creationId="{E79D076F-656A-4CD9-83AD-AF8F4B28CA49}"/>
          </ac:spMkLst>
        </pc:spChg>
        <pc:picChg chg="add mod">
          <ac:chgData name="Cinzia Spingola" userId="36cc62b134257db1" providerId="LiveId" clId="{70EF9E56-B264-431E-8CF2-130F9F5FE844}" dt="2023-10-22T04:55:38.498" v="2869" actId="1076"/>
          <ac:picMkLst>
            <pc:docMk/>
            <pc:sldMk cId="3070512157" sldId="516"/>
            <ac:picMk id="3" creationId="{33CDDEC4-3229-CF62-6F00-55595212B302}"/>
          </ac:picMkLst>
        </pc:picChg>
        <pc:picChg chg="del">
          <ac:chgData name="Cinzia Spingola" userId="36cc62b134257db1" providerId="LiveId" clId="{70EF9E56-B264-431E-8CF2-130F9F5FE844}" dt="2023-10-22T04:47:13.554" v="2630" actId="478"/>
          <ac:picMkLst>
            <pc:docMk/>
            <pc:sldMk cId="3070512157" sldId="516"/>
            <ac:picMk id="7" creationId="{1860979C-ABF7-830B-AECE-7EFA00758D75}"/>
          </ac:picMkLst>
        </pc:picChg>
        <pc:picChg chg="del mod">
          <ac:chgData name="Cinzia Spingola" userId="36cc62b134257db1" providerId="LiveId" clId="{70EF9E56-B264-431E-8CF2-130F9F5FE844}" dt="2023-10-22T04:50:53.042" v="2771" actId="478"/>
          <ac:picMkLst>
            <pc:docMk/>
            <pc:sldMk cId="3070512157" sldId="516"/>
            <ac:picMk id="8" creationId="{8F0898A1-1071-9319-E000-3EDA343ACEC8}"/>
          </ac:picMkLst>
        </pc:picChg>
      </pc:sldChg>
      <pc:sldChg chg="addSp delSp modSp new mod">
        <pc:chgData name="Cinzia Spingola" userId="36cc62b134257db1" providerId="LiveId" clId="{70EF9E56-B264-431E-8CF2-130F9F5FE844}" dt="2023-10-22T06:18:20.206" v="4466" actId="1036"/>
        <pc:sldMkLst>
          <pc:docMk/>
          <pc:sldMk cId="3430087453" sldId="517"/>
        </pc:sldMkLst>
        <pc:spChg chg="mod">
          <ac:chgData name="Cinzia Spingola" userId="36cc62b134257db1" providerId="LiveId" clId="{70EF9E56-B264-431E-8CF2-130F9F5FE844}" dt="2023-10-22T06:18:20.206" v="4466" actId="1036"/>
          <ac:spMkLst>
            <pc:docMk/>
            <pc:sldMk cId="3430087453" sldId="517"/>
            <ac:spMk id="2" creationId="{AD454905-EB86-47A1-D9DA-70ECFA7E1282}"/>
          </ac:spMkLst>
        </pc:spChg>
        <pc:spChg chg="del mod">
          <ac:chgData name="Cinzia Spingola" userId="36cc62b134257db1" providerId="LiveId" clId="{70EF9E56-B264-431E-8CF2-130F9F5FE844}" dt="2023-10-22T05:05:50.070" v="3173" actId="478"/>
          <ac:spMkLst>
            <pc:docMk/>
            <pc:sldMk cId="3430087453" sldId="517"/>
            <ac:spMk id="3" creationId="{980CAF7E-61E9-5B49-23E0-515C42BC48A9}"/>
          </ac:spMkLst>
        </pc:spChg>
        <pc:spChg chg="add mod">
          <ac:chgData name="Cinzia Spingola" userId="36cc62b134257db1" providerId="LiveId" clId="{70EF9E56-B264-431E-8CF2-130F9F5FE844}" dt="2023-10-22T05:40:49.119" v="3711" actId="403"/>
          <ac:spMkLst>
            <pc:docMk/>
            <pc:sldMk cId="3430087453" sldId="517"/>
            <ac:spMk id="6" creationId="{E6A9720D-E7BA-07A1-B33B-2D08C80D8544}"/>
          </ac:spMkLst>
        </pc:spChg>
        <pc:spChg chg="add mod">
          <ac:chgData name="Cinzia Spingola" userId="36cc62b134257db1" providerId="LiveId" clId="{70EF9E56-B264-431E-8CF2-130F9F5FE844}" dt="2023-10-22T05:42:54.949" v="3757" actId="1076"/>
          <ac:spMkLst>
            <pc:docMk/>
            <pc:sldMk cId="3430087453" sldId="517"/>
            <ac:spMk id="8" creationId="{613008A8-38C8-8DBA-91D8-E8E2D22026FE}"/>
          </ac:spMkLst>
        </pc:spChg>
        <pc:picChg chg="add del mod">
          <ac:chgData name="Cinzia Spingola" userId="36cc62b134257db1" providerId="LiveId" clId="{70EF9E56-B264-431E-8CF2-130F9F5FE844}" dt="2023-10-22T05:16:37.708" v="3421" actId="478"/>
          <ac:picMkLst>
            <pc:docMk/>
            <pc:sldMk cId="3430087453" sldId="517"/>
            <ac:picMk id="5" creationId="{D623CB4E-C92F-A631-603E-BD4E45A41BBD}"/>
          </ac:picMkLst>
        </pc:picChg>
        <pc:picChg chg="add del mod">
          <ac:chgData name="Cinzia Spingola" userId="36cc62b134257db1" providerId="LiveId" clId="{70EF9E56-B264-431E-8CF2-130F9F5FE844}" dt="2023-10-22T05:40:20.599" v="3696" actId="478"/>
          <ac:picMkLst>
            <pc:docMk/>
            <pc:sldMk cId="3430087453" sldId="517"/>
            <ac:picMk id="7" creationId="{EF885949-4EC3-8171-2325-23EAFFA939A1}"/>
          </ac:picMkLst>
        </pc:picChg>
      </pc:sldChg>
      <pc:sldChg chg="addSp delSp modSp mod">
        <pc:chgData name="Cinzia Spingola" userId="36cc62b134257db1" providerId="LiveId" clId="{70EF9E56-B264-431E-8CF2-130F9F5FE844}" dt="2023-10-22T05:16:33.228" v="3420" actId="1076"/>
        <pc:sldMkLst>
          <pc:docMk/>
          <pc:sldMk cId="17544954" sldId="518"/>
        </pc:sldMkLst>
        <pc:spChg chg="del mod">
          <ac:chgData name="Cinzia Spingola" userId="36cc62b134257db1" providerId="LiveId" clId="{70EF9E56-B264-431E-8CF2-130F9F5FE844}" dt="2023-10-22T05:14:29.765" v="3369" actId="478"/>
          <ac:spMkLst>
            <pc:docMk/>
            <pc:sldMk cId="17544954" sldId="518"/>
            <ac:spMk id="2" creationId="{AD454905-EB86-47A1-D9DA-70ECFA7E1282}"/>
          </ac:spMkLst>
        </pc:spChg>
        <pc:spChg chg="add del mod">
          <ac:chgData name="Cinzia Spingola" userId="36cc62b134257db1" providerId="LiveId" clId="{70EF9E56-B264-431E-8CF2-130F9F5FE844}" dt="2023-10-22T05:14:37.865" v="3370" actId="478"/>
          <ac:spMkLst>
            <pc:docMk/>
            <pc:sldMk cId="17544954" sldId="518"/>
            <ac:spMk id="4" creationId="{1BA6D186-2E63-B3D4-57B1-C7A364F50381}"/>
          </ac:spMkLst>
        </pc:spChg>
        <pc:spChg chg="add mod ord">
          <ac:chgData name="Cinzia Spingola" userId="36cc62b134257db1" providerId="LiveId" clId="{70EF9E56-B264-431E-8CF2-130F9F5FE844}" dt="2023-10-22T05:16:01.389" v="3414" actId="1035"/>
          <ac:spMkLst>
            <pc:docMk/>
            <pc:sldMk cId="17544954" sldId="518"/>
            <ac:spMk id="6" creationId="{02017417-A81C-0915-1BB9-C29DDC7B34C1}"/>
          </ac:spMkLst>
        </pc:spChg>
        <pc:picChg chg="mod">
          <ac:chgData name="Cinzia Spingola" userId="36cc62b134257db1" providerId="LiveId" clId="{70EF9E56-B264-431E-8CF2-130F9F5FE844}" dt="2023-10-22T05:16:33.228" v="3420" actId="1076"/>
          <ac:picMkLst>
            <pc:docMk/>
            <pc:sldMk cId="17544954" sldId="518"/>
            <ac:picMk id="5" creationId="{D623CB4E-C92F-A631-603E-BD4E45A41BBD}"/>
          </ac:picMkLst>
        </pc:picChg>
      </pc:sldChg>
      <pc:sldChg chg="modSp mod">
        <pc:chgData name="Cinzia Spingola" userId="36cc62b134257db1" providerId="LiveId" clId="{70EF9E56-B264-431E-8CF2-130F9F5FE844}" dt="2023-10-22T07:26:13.428" v="7133" actId="1076"/>
        <pc:sldMkLst>
          <pc:docMk/>
          <pc:sldMk cId="2247904289" sldId="519"/>
        </pc:sldMkLst>
        <pc:spChg chg="mod">
          <ac:chgData name="Cinzia Spingola" userId="36cc62b134257db1" providerId="LiveId" clId="{70EF9E56-B264-431E-8CF2-130F9F5FE844}" dt="2023-10-22T06:31:41.502" v="5028" actId="14100"/>
          <ac:spMkLst>
            <pc:docMk/>
            <pc:sldMk cId="2247904289" sldId="519"/>
            <ac:spMk id="2" creationId="{AD454905-EB86-47A1-D9DA-70ECFA7E1282}"/>
          </ac:spMkLst>
        </pc:spChg>
        <pc:spChg chg="mod">
          <ac:chgData name="Cinzia Spingola" userId="36cc62b134257db1" providerId="LiveId" clId="{70EF9E56-B264-431E-8CF2-130F9F5FE844}" dt="2023-10-22T07:26:09.130" v="7132" actId="20577"/>
          <ac:spMkLst>
            <pc:docMk/>
            <pc:sldMk cId="2247904289" sldId="519"/>
            <ac:spMk id="6" creationId="{E6A9720D-E7BA-07A1-B33B-2D08C80D8544}"/>
          </ac:spMkLst>
        </pc:spChg>
        <pc:spChg chg="mod">
          <ac:chgData name="Cinzia Spingola" userId="36cc62b134257db1" providerId="LiveId" clId="{70EF9E56-B264-431E-8CF2-130F9F5FE844}" dt="2023-10-22T07:26:13.428" v="7133" actId="1076"/>
          <ac:spMkLst>
            <pc:docMk/>
            <pc:sldMk cId="2247904289" sldId="519"/>
            <ac:spMk id="8" creationId="{613008A8-38C8-8DBA-91D8-E8E2D22026FE}"/>
          </ac:spMkLst>
        </pc:spChg>
      </pc:sldChg>
      <pc:sldChg chg="addSp modSp mod">
        <pc:chgData name="Cinzia Spingola" userId="36cc62b134257db1" providerId="LiveId" clId="{70EF9E56-B264-431E-8CF2-130F9F5FE844}" dt="2023-10-23T09:25:08.698" v="9831" actId="20577"/>
        <pc:sldMkLst>
          <pc:docMk/>
          <pc:sldMk cId="3967416567" sldId="520"/>
        </pc:sldMkLst>
        <pc:spChg chg="mod">
          <ac:chgData name="Cinzia Spingola" userId="36cc62b134257db1" providerId="LiveId" clId="{70EF9E56-B264-431E-8CF2-130F9F5FE844}" dt="2023-10-22T07:22:46.801" v="6982" actId="1035"/>
          <ac:spMkLst>
            <pc:docMk/>
            <pc:sldMk cId="3967416567" sldId="520"/>
            <ac:spMk id="2" creationId="{AD454905-EB86-47A1-D9DA-70ECFA7E1282}"/>
          </ac:spMkLst>
        </pc:spChg>
        <pc:spChg chg="add mod">
          <ac:chgData name="Cinzia Spingola" userId="36cc62b134257db1" providerId="LiveId" clId="{70EF9E56-B264-431E-8CF2-130F9F5FE844}" dt="2023-10-23T09:25:08.698" v="9831" actId="20577"/>
          <ac:spMkLst>
            <pc:docMk/>
            <pc:sldMk cId="3967416567" sldId="520"/>
            <ac:spMk id="3" creationId="{B5E93508-40AF-ECD1-6D39-563A7400A30B}"/>
          </ac:spMkLst>
        </pc:spChg>
        <pc:spChg chg="mod">
          <ac:chgData name="Cinzia Spingola" userId="36cc62b134257db1" providerId="LiveId" clId="{70EF9E56-B264-431E-8CF2-130F9F5FE844}" dt="2023-10-22T07:22:32.541" v="6955" actId="14100"/>
          <ac:spMkLst>
            <pc:docMk/>
            <pc:sldMk cId="3967416567" sldId="520"/>
            <ac:spMk id="6" creationId="{E6A9720D-E7BA-07A1-B33B-2D08C80D8544}"/>
          </ac:spMkLst>
        </pc:spChg>
        <pc:spChg chg="mod">
          <ac:chgData name="Cinzia Spingola" userId="36cc62b134257db1" providerId="LiveId" clId="{70EF9E56-B264-431E-8CF2-130F9F5FE844}" dt="2023-10-22T07:23:23.196" v="7034" actId="1076"/>
          <ac:spMkLst>
            <pc:docMk/>
            <pc:sldMk cId="3967416567" sldId="520"/>
            <ac:spMk id="8" creationId="{613008A8-38C8-8DBA-91D8-E8E2D22026FE}"/>
          </ac:spMkLst>
        </pc:spChg>
      </pc:sldChg>
      <pc:sldChg chg="addSp delSp modSp new mod ord setBg setClrOvrMap">
        <pc:chgData name="Cinzia Spingola" userId="36cc62b134257db1" providerId="LiveId" clId="{70EF9E56-B264-431E-8CF2-130F9F5FE844}" dt="2023-10-22T13:16:40.935" v="9218" actId="478"/>
        <pc:sldMkLst>
          <pc:docMk/>
          <pc:sldMk cId="249146342" sldId="521"/>
        </pc:sldMkLst>
        <pc:spChg chg="del mod">
          <ac:chgData name="Cinzia Spingola" userId="36cc62b134257db1" providerId="LiveId" clId="{70EF9E56-B264-431E-8CF2-130F9F5FE844}" dt="2023-10-22T05:50:52.763" v="3901" actId="478"/>
          <ac:spMkLst>
            <pc:docMk/>
            <pc:sldMk cId="249146342" sldId="521"/>
            <ac:spMk id="2" creationId="{F8F33C2C-47DC-F144-FFF2-30C702005FC2}"/>
          </ac:spMkLst>
        </pc:spChg>
        <pc:spChg chg="mod ord">
          <ac:chgData name="Cinzia Spingola" userId="36cc62b134257db1" providerId="LiveId" clId="{70EF9E56-B264-431E-8CF2-130F9F5FE844}" dt="2023-10-22T13:16:32.549" v="9213" actId="26606"/>
          <ac:spMkLst>
            <pc:docMk/>
            <pc:sldMk cId="249146342" sldId="521"/>
            <ac:spMk id="3" creationId="{08D91784-69E4-A67C-8B15-8396F9D8011C}"/>
          </ac:spMkLst>
        </pc:spChg>
        <pc:spChg chg="add del">
          <ac:chgData name="Cinzia Spingola" userId="36cc62b134257db1" providerId="LiveId" clId="{70EF9E56-B264-431E-8CF2-130F9F5FE844}" dt="2023-10-22T05:51:03.104" v="3904" actId="26606"/>
          <ac:spMkLst>
            <pc:docMk/>
            <pc:sldMk cId="249146342" sldId="521"/>
            <ac:spMk id="2057" creationId="{13577A01-3DD8-4E33-BEE1-3065F7E6FB2F}"/>
          </ac:spMkLst>
        </pc:spChg>
        <pc:spChg chg="add del">
          <ac:chgData name="Cinzia Spingola" userId="36cc62b134257db1" providerId="LiveId" clId="{70EF9E56-B264-431E-8CF2-130F9F5FE844}" dt="2023-10-22T05:51:21.016" v="3906" actId="26606"/>
          <ac:spMkLst>
            <pc:docMk/>
            <pc:sldMk cId="249146342" sldId="521"/>
            <ac:spMk id="2059" creationId="{F13A95FF-1A75-49AA-86AE-EED61BD0E408}"/>
          </ac:spMkLst>
        </pc:spChg>
        <pc:spChg chg="add del">
          <ac:chgData name="Cinzia Spingola" userId="36cc62b134257db1" providerId="LiveId" clId="{70EF9E56-B264-431E-8CF2-130F9F5FE844}" dt="2023-10-22T13:16:32.549" v="9213" actId="26606"/>
          <ac:spMkLst>
            <pc:docMk/>
            <pc:sldMk cId="249146342" sldId="521"/>
            <ac:spMk id="2061" creationId="{DADC4F84-175A-4AB1-916C-1E5796E1E0D3}"/>
          </ac:spMkLst>
        </pc:spChg>
        <pc:spChg chg="add del">
          <ac:chgData name="Cinzia Spingola" userId="36cc62b134257db1" providerId="LiveId" clId="{70EF9E56-B264-431E-8CF2-130F9F5FE844}" dt="2023-10-22T13:16:32.549" v="9213" actId="26606"/>
          <ac:spMkLst>
            <pc:docMk/>
            <pc:sldMk cId="249146342" sldId="521"/>
            <ac:spMk id="2066" creationId="{A35CBD63-8F8F-47DC-9CE7-159E6161D872}"/>
          </ac:spMkLst>
        </pc:spChg>
        <pc:spChg chg="add del">
          <ac:chgData name="Cinzia Spingola" userId="36cc62b134257db1" providerId="LiveId" clId="{70EF9E56-B264-431E-8CF2-130F9F5FE844}" dt="2023-10-22T13:16:32.549" v="9213" actId="26606"/>
          <ac:spMkLst>
            <pc:docMk/>
            <pc:sldMk cId="249146342" sldId="521"/>
            <ac:spMk id="2068" creationId="{CA0E3486-FD49-4921-B4F4-E5BB5C88AC79}"/>
          </ac:spMkLst>
        </pc:spChg>
        <pc:spChg chg="add del">
          <ac:chgData name="Cinzia Spingola" userId="36cc62b134257db1" providerId="LiveId" clId="{70EF9E56-B264-431E-8CF2-130F9F5FE844}" dt="2023-10-22T13:16:32.549" v="9213" actId="26606"/>
          <ac:spMkLst>
            <pc:docMk/>
            <pc:sldMk cId="249146342" sldId="521"/>
            <ac:spMk id="2070" creationId="{83B4A72C-2924-4CE2-8674-7E02E182ED6D}"/>
          </ac:spMkLst>
        </pc:spChg>
        <pc:picChg chg="add del mod">
          <ac:chgData name="Cinzia Spingola" userId="36cc62b134257db1" providerId="LiveId" clId="{70EF9E56-B264-431E-8CF2-130F9F5FE844}" dt="2023-10-22T13:16:37.363" v="9217"/>
          <ac:picMkLst>
            <pc:docMk/>
            <pc:sldMk cId="249146342" sldId="521"/>
            <ac:picMk id="2050" creationId="{474B97E4-7567-FD0C-6C24-BD53A8515311}"/>
          </ac:picMkLst>
        </pc:picChg>
        <pc:picChg chg="add del">
          <ac:chgData name="Cinzia Spingola" userId="36cc62b134257db1" providerId="LiveId" clId="{70EF9E56-B264-431E-8CF2-130F9F5FE844}" dt="2023-10-22T05:50:52.763" v="3901" actId="478"/>
          <ac:picMkLst>
            <pc:docMk/>
            <pc:sldMk cId="249146342" sldId="521"/>
            <ac:picMk id="2050" creationId="{ED7A12E5-F53D-1AC1-7F48-67703C8F5536}"/>
          </ac:picMkLst>
        </pc:picChg>
        <pc:picChg chg="add del mod">
          <ac:chgData name="Cinzia Spingola" userId="36cc62b134257db1" providerId="LiveId" clId="{70EF9E56-B264-431E-8CF2-130F9F5FE844}" dt="2023-10-22T13:16:40.935" v="9218" actId="478"/>
          <ac:picMkLst>
            <pc:docMk/>
            <pc:sldMk cId="249146342" sldId="521"/>
            <ac:picMk id="2052" creationId="{C70F459D-299B-CFC4-621B-D4E14AAF37B1}"/>
          </ac:picMkLst>
        </pc:picChg>
      </pc:sldChg>
      <pc:sldChg chg="addSp delSp modSp add del mod ord setClrOvrMap">
        <pc:chgData name="Cinzia Spingola" userId="36cc62b134257db1" providerId="LiveId" clId="{70EF9E56-B264-431E-8CF2-130F9F5FE844}" dt="2023-10-25T10:33:03.236" v="9962" actId="47"/>
        <pc:sldMkLst>
          <pc:docMk/>
          <pc:sldMk cId="3828806741" sldId="522"/>
        </pc:sldMkLst>
        <pc:spChg chg="mod">
          <ac:chgData name="Cinzia Spingola" userId="36cc62b134257db1" providerId="LiveId" clId="{70EF9E56-B264-431E-8CF2-130F9F5FE844}" dt="2023-10-22T07:56:10.376" v="7721" actId="27636"/>
          <ac:spMkLst>
            <pc:docMk/>
            <pc:sldMk cId="3828806741" sldId="522"/>
            <ac:spMk id="3" creationId="{08D91784-69E4-A67C-8B15-8396F9D8011C}"/>
          </ac:spMkLst>
        </pc:spChg>
        <pc:spChg chg="add mod">
          <ac:chgData name="Cinzia Spingola" userId="36cc62b134257db1" providerId="LiveId" clId="{70EF9E56-B264-431E-8CF2-130F9F5FE844}" dt="2023-10-22T06:03:26.028" v="4218" actId="207"/>
          <ac:spMkLst>
            <pc:docMk/>
            <pc:sldMk cId="3828806741" sldId="522"/>
            <ac:spMk id="5" creationId="{2D993E43-5583-75EE-C608-E42E230AF50B}"/>
          </ac:spMkLst>
        </pc:spChg>
        <pc:spChg chg="add del">
          <ac:chgData name="Cinzia Spingola" userId="36cc62b134257db1" providerId="LiveId" clId="{70EF9E56-B264-431E-8CF2-130F9F5FE844}" dt="2023-10-22T05:57:42.992" v="4002" actId="26606"/>
          <ac:spMkLst>
            <pc:docMk/>
            <pc:sldMk cId="3828806741" sldId="522"/>
            <ac:spMk id="2061" creationId="{DADC4F84-175A-4AB1-916C-1E5796E1E0D3}"/>
          </ac:spMkLst>
        </pc:spChg>
        <pc:spChg chg="add del">
          <ac:chgData name="Cinzia Spingola" userId="36cc62b134257db1" providerId="LiveId" clId="{70EF9E56-B264-431E-8CF2-130F9F5FE844}" dt="2023-10-22T05:57:42.987" v="4001" actId="26606"/>
          <ac:spMkLst>
            <pc:docMk/>
            <pc:sldMk cId="3828806741" sldId="522"/>
            <ac:spMk id="2066" creationId="{EE9F5D7F-1BBC-4096-ADA7-AA9C9E4D2868}"/>
          </ac:spMkLst>
        </pc:spChg>
        <pc:spChg chg="add del">
          <ac:chgData name="Cinzia Spingola" userId="36cc62b134257db1" providerId="LiveId" clId="{70EF9E56-B264-431E-8CF2-130F9F5FE844}" dt="2023-10-22T05:57:42.987" v="4001" actId="26606"/>
          <ac:spMkLst>
            <pc:docMk/>
            <pc:sldMk cId="3828806741" sldId="522"/>
            <ac:spMk id="2068" creationId="{06D370DD-716B-4528-B475-331F84CEA5A1}"/>
          </ac:spMkLst>
        </pc:spChg>
        <pc:spChg chg="add del">
          <ac:chgData name="Cinzia Spingola" userId="36cc62b134257db1" providerId="LiveId" clId="{70EF9E56-B264-431E-8CF2-130F9F5FE844}" dt="2023-10-22T05:57:42.987" v="4001" actId="26606"/>
          <ac:spMkLst>
            <pc:docMk/>
            <pc:sldMk cId="3828806741" sldId="522"/>
            <ac:spMk id="2070" creationId="{E79D076F-656A-4CD9-83AD-AF8F4B28CA49}"/>
          </ac:spMkLst>
        </pc:spChg>
        <pc:spChg chg="add">
          <ac:chgData name="Cinzia Spingola" userId="36cc62b134257db1" providerId="LiveId" clId="{70EF9E56-B264-431E-8CF2-130F9F5FE844}" dt="2023-10-22T05:57:42.992" v="4002" actId="26606"/>
          <ac:spMkLst>
            <pc:docMk/>
            <pc:sldMk cId="3828806741" sldId="522"/>
            <ac:spMk id="2072" creationId="{13577A01-3DD8-4E33-BEE1-3065F7E6FB2F}"/>
          </ac:spMkLst>
        </pc:spChg>
        <pc:picChg chg="add mod">
          <ac:chgData name="Cinzia Spingola" userId="36cc62b134257db1" providerId="LiveId" clId="{70EF9E56-B264-431E-8CF2-130F9F5FE844}" dt="2023-10-22T06:03:34.198" v="4219" actId="1076"/>
          <ac:picMkLst>
            <pc:docMk/>
            <pc:sldMk cId="3828806741" sldId="522"/>
            <ac:picMk id="4" creationId="{BE098236-A19E-73F7-4ED8-CF3B90C93F15}"/>
          </ac:picMkLst>
        </pc:picChg>
        <pc:picChg chg="del">
          <ac:chgData name="Cinzia Spingola" userId="36cc62b134257db1" providerId="LiveId" clId="{70EF9E56-B264-431E-8CF2-130F9F5FE844}" dt="2023-10-22T05:56:09.522" v="3998" actId="478"/>
          <ac:picMkLst>
            <pc:docMk/>
            <pc:sldMk cId="3828806741" sldId="522"/>
            <ac:picMk id="2052" creationId="{C70F459D-299B-CFC4-621B-D4E14AAF37B1}"/>
          </ac:picMkLst>
        </pc:picChg>
      </pc:sldChg>
      <pc:sldChg chg="addSp delSp modSp mod">
        <pc:chgData name="Cinzia Spingola" userId="36cc62b134257db1" providerId="LiveId" clId="{70EF9E56-B264-431E-8CF2-130F9F5FE844}" dt="2023-10-25T10:18:55.117" v="9950" actId="207"/>
        <pc:sldMkLst>
          <pc:docMk/>
          <pc:sldMk cId="2755284146" sldId="523"/>
        </pc:sldMkLst>
        <pc:spChg chg="mod">
          <ac:chgData name="Cinzia Spingola" userId="36cc62b134257db1" providerId="LiveId" clId="{70EF9E56-B264-431E-8CF2-130F9F5FE844}" dt="2023-10-25T10:18:55.117" v="9950" actId="207"/>
          <ac:spMkLst>
            <pc:docMk/>
            <pc:sldMk cId="2755284146" sldId="523"/>
            <ac:spMk id="2" creationId="{55D8E166-E5CF-5E64-E85B-A73E9119D371}"/>
          </ac:spMkLst>
        </pc:spChg>
        <pc:picChg chg="del">
          <ac:chgData name="Cinzia Spingola" userId="36cc62b134257db1" providerId="LiveId" clId="{70EF9E56-B264-431E-8CF2-130F9F5FE844}" dt="2023-10-22T06:25:14.806" v="4571" actId="478"/>
          <ac:picMkLst>
            <pc:docMk/>
            <pc:sldMk cId="2755284146" sldId="523"/>
            <ac:picMk id="3" creationId="{33CDDEC4-3229-CF62-6F00-55595212B302}"/>
          </ac:picMkLst>
        </pc:picChg>
        <pc:picChg chg="add mod">
          <ac:chgData name="Cinzia Spingola" userId="36cc62b134257db1" providerId="LiveId" clId="{70EF9E56-B264-431E-8CF2-130F9F5FE844}" dt="2023-10-22T06:29:11.231" v="4861" actId="1076"/>
          <ac:picMkLst>
            <pc:docMk/>
            <pc:sldMk cId="2755284146" sldId="523"/>
            <ac:picMk id="4" creationId="{EBA76763-2B64-CF4D-20F8-48B975DE3DC4}"/>
          </ac:picMkLst>
        </pc:picChg>
      </pc:sldChg>
      <pc:sldChg chg="modSp mod">
        <pc:chgData name="Cinzia Spingola" userId="36cc62b134257db1" providerId="LiveId" clId="{70EF9E56-B264-431E-8CF2-130F9F5FE844}" dt="2023-10-23T09:18:35.190" v="9821" actId="6549"/>
        <pc:sldMkLst>
          <pc:docMk/>
          <pc:sldMk cId="2025906871" sldId="524"/>
        </pc:sldMkLst>
        <pc:spChg chg="mod">
          <ac:chgData name="Cinzia Spingola" userId="36cc62b134257db1" providerId="LiveId" clId="{70EF9E56-B264-431E-8CF2-130F9F5FE844}" dt="2023-10-23T09:18:35.190" v="9821" actId="6549"/>
          <ac:spMkLst>
            <pc:docMk/>
            <pc:sldMk cId="2025906871" sldId="524"/>
            <ac:spMk id="2" creationId="{55D8E166-E5CF-5E64-E85B-A73E9119D371}"/>
          </ac:spMkLst>
        </pc:spChg>
        <pc:picChg chg="mod">
          <ac:chgData name="Cinzia Spingola" userId="36cc62b134257db1" providerId="LiveId" clId="{70EF9E56-B264-431E-8CF2-130F9F5FE844}" dt="2023-10-22T06:39:18.661" v="5329" actId="1076"/>
          <ac:picMkLst>
            <pc:docMk/>
            <pc:sldMk cId="2025906871" sldId="524"/>
            <ac:picMk id="4" creationId="{EBA76763-2B64-CF4D-20F8-48B975DE3DC4}"/>
          </ac:picMkLst>
        </pc:picChg>
      </pc:sldChg>
      <pc:sldChg chg="modSp mod">
        <pc:chgData name="Cinzia Spingola" userId="36cc62b134257db1" providerId="LiveId" clId="{70EF9E56-B264-431E-8CF2-130F9F5FE844}" dt="2023-10-22T08:02:03.367" v="7774" actId="404"/>
        <pc:sldMkLst>
          <pc:docMk/>
          <pc:sldMk cId="2741835752" sldId="525"/>
        </pc:sldMkLst>
        <pc:spChg chg="mod">
          <ac:chgData name="Cinzia Spingola" userId="36cc62b134257db1" providerId="LiveId" clId="{70EF9E56-B264-431E-8CF2-130F9F5FE844}" dt="2023-10-22T08:02:03.367" v="7774" actId="404"/>
          <ac:spMkLst>
            <pc:docMk/>
            <pc:sldMk cId="2741835752" sldId="525"/>
            <ac:spMk id="2" creationId="{55D8E166-E5CF-5E64-E85B-A73E9119D371}"/>
          </ac:spMkLst>
        </pc:spChg>
      </pc:sldChg>
      <pc:sldChg chg="modSp new mod">
        <pc:chgData name="Cinzia Spingola" userId="36cc62b134257db1" providerId="LiveId" clId="{70EF9E56-B264-431E-8CF2-130F9F5FE844}" dt="2023-10-22T07:06:20.573" v="6531" actId="20577"/>
        <pc:sldMkLst>
          <pc:docMk/>
          <pc:sldMk cId="2703909060" sldId="526"/>
        </pc:sldMkLst>
        <pc:spChg chg="mod">
          <ac:chgData name="Cinzia Spingola" userId="36cc62b134257db1" providerId="LiveId" clId="{70EF9E56-B264-431E-8CF2-130F9F5FE844}" dt="2023-10-22T06:58:56.354" v="6183" actId="122"/>
          <ac:spMkLst>
            <pc:docMk/>
            <pc:sldMk cId="2703909060" sldId="526"/>
            <ac:spMk id="2" creationId="{AECAD464-D110-B3A0-238B-F9154EBBCEA7}"/>
          </ac:spMkLst>
        </pc:spChg>
        <pc:spChg chg="mod">
          <ac:chgData name="Cinzia Spingola" userId="36cc62b134257db1" providerId="LiveId" clId="{70EF9E56-B264-431E-8CF2-130F9F5FE844}" dt="2023-10-22T07:06:20.573" v="6531" actId="20577"/>
          <ac:spMkLst>
            <pc:docMk/>
            <pc:sldMk cId="2703909060" sldId="526"/>
            <ac:spMk id="3" creationId="{877F1E4E-218D-30C3-7B27-C17D9923D370}"/>
          </ac:spMkLst>
        </pc:spChg>
      </pc:sldChg>
      <pc:sldChg chg="modSp new mod">
        <pc:chgData name="Cinzia Spingola" userId="36cc62b134257db1" providerId="LiveId" clId="{70EF9E56-B264-431E-8CF2-130F9F5FE844}" dt="2023-10-22T07:24:13.848" v="7054" actId="20577"/>
        <pc:sldMkLst>
          <pc:docMk/>
          <pc:sldMk cId="1894562597" sldId="527"/>
        </pc:sldMkLst>
        <pc:spChg chg="mod">
          <ac:chgData name="Cinzia Spingola" userId="36cc62b134257db1" providerId="LiveId" clId="{70EF9E56-B264-431E-8CF2-130F9F5FE844}" dt="2023-10-22T07:24:13.848" v="7054" actId="20577"/>
          <ac:spMkLst>
            <pc:docMk/>
            <pc:sldMk cId="1894562597" sldId="527"/>
            <ac:spMk id="2" creationId="{D3E07FF6-3B02-5CDB-F398-0C932AD1D768}"/>
          </ac:spMkLst>
        </pc:spChg>
        <pc:spChg chg="mod">
          <ac:chgData name="Cinzia Spingola" userId="36cc62b134257db1" providerId="LiveId" clId="{70EF9E56-B264-431E-8CF2-130F9F5FE844}" dt="2023-10-22T07:17:18.068" v="6741" actId="20577"/>
          <ac:spMkLst>
            <pc:docMk/>
            <pc:sldMk cId="1894562597" sldId="527"/>
            <ac:spMk id="3" creationId="{525A8385-05E5-B87B-7FF3-EF2D1C222955}"/>
          </ac:spMkLst>
        </pc:spChg>
      </pc:sldChg>
      <pc:sldChg chg="addSp modSp mod">
        <pc:chgData name="Cinzia Spingola" userId="36cc62b134257db1" providerId="LiveId" clId="{70EF9E56-B264-431E-8CF2-130F9F5FE844}" dt="2023-10-22T07:44:38.979" v="7393" actId="20577"/>
        <pc:sldMkLst>
          <pc:docMk/>
          <pc:sldMk cId="2820395370" sldId="528"/>
        </pc:sldMkLst>
        <pc:spChg chg="mod">
          <ac:chgData name="Cinzia Spingola" userId="36cc62b134257db1" providerId="LiveId" clId="{70EF9E56-B264-431E-8CF2-130F9F5FE844}" dt="2023-10-22T07:43:32.691" v="7271" actId="14100"/>
          <ac:spMkLst>
            <pc:docMk/>
            <pc:sldMk cId="2820395370" sldId="528"/>
            <ac:spMk id="2" creationId="{AD454905-EB86-47A1-D9DA-70ECFA7E1282}"/>
          </ac:spMkLst>
        </pc:spChg>
        <pc:spChg chg="add mod">
          <ac:chgData name="Cinzia Spingola" userId="36cc62b134257db1" providerId="LiveId" clId="{70EF9E56-B264-431E-8CF2-130F9F5FE844}" dt="2023-10-22T07:44:38.979" v="7393" actId="20577"/>
          <ac:spMkLst>
            <pc:docMk/>
            <pc:sldMk cId="2820395370" sldId="528"/>
            <ac:spMk id="3" creationId="{437B3EB8-C365-7DF3-D99C-149E24F77AA9}"/>
          </ac:spMkLst>
        </pc:spChg>
        <pc:spChg chg="mod">
          <ac:chgData name="Cinzia Spingola" userId="36cc62b134257db1" providerId="LiveId" clId="{70EF9E56-B264-431E-8CF2-130F9F5FE844}" dt="2023-10-22T07:41:43.733" v="7239" actId="6549"/>
          <ac:spMkLst>
            <pc:docMk/>
            <pc:sldMk cId="2820395370" sldId="528"/>
            <ac:spMk id="6" creationId="{E6A9720D-E7BA-07A1-B33B-2D08C80D8544}"/>
          </ac:spMkLst>
        </pc:spChg>
        <pc:spChg chg="mod">
          <ac:chgData name="Cinzia Spingola" userId="36cc62b134257db1" providerId="LiveId" clId="{70EF9E56-B264-431E-8CF2-130F9F5FE844}" dt="2023-10-22T07:26:46.680" v="7142" actId="1076"/>
          <ac:spMkLst>
            <pc:docMk/>
            <pc:sldMk cId="2820395370" sldId="528"/>
            <ac:spMk id="8" creationId="{613008A8-38C8-8DBA-91D8-E8E2D22026FE}"/>
          </ac:spMkLst>
        </pc:spChg>
      </pc:sldChg>
      <pc:sldChg chg="addSp delSp modSp new del mod setBg setClrOvrMap">
        <pc:chgData name="Cinzia Spingola" userId="36cc62b134257db1" providerId="LiveId" clId="{70EF9E56-B264-431E-8CF2-130F9F5FE844}" dt="2023-10-22T09:31:25.387" v="8920" actId="2696"/>
        <pc:sldMkLst>
          <pc:docMk/>
          <pc:sldMk cId="833727869" sldId="529"/>
        </pc:sldMkLst>
        <pc:spChg chg="del mod">
          <ac:chgData name="Cinzia Spingola" userId="36cc62b134257db1" providerId="LiveId" clId="{70EF9E56-B264-431E-8CF2-130F9F5FE844}" dt="2023-10-22T07:50:36.685" v="7571" actId="478"/>
          <ac:spMkLst>
            <pc:docMk/>
            <pc:sldMk cId="833727869" sldId="529"/>
            <ac:spMk id="2" creationId="{0D5812A2-1700-C3AF-69DD-8B1A35DDA4B9}"/>
          </ac:spMkLst>
        </pc:spChg>
        <pc:spChg chg="add del mod ord">
          <ac:chgData name="Cinzia Spingola" userId="36cc62b134257db1" providerId="LiveId" clId="{70EF9E56-B264-431E-8CF2-130F9F5FE844}" dt="2023-10-22T08:02:46.366" v="7777" actId="1037"/>
          <ac:spMkLst>
            <pc:docMk/>
            <pc:sldMk cId="833727869" sldId="529"/>
            <ac:spMk id="3" creationId="{A9B7A332-7FBF-7BDD-ED6A-229E792E7B23}"/>
          </ac:spMkLst>
        </pc:spChg>
        <pc:spChg chg="add del">
          <ac:chgData name="Cinzia Spingola" userId="36cc62b134257db1" providerId="LiveId" clId="{70EF9E56-B264-431E-8CF2-130F9F5FE844}" dt="2023-10-22T07:52:07.237" v="7581" actId="26606"/>
          <ac:spMkLst>
            <pc:docMk/>
            <pc:sldMk cId="833727869" sldId="529"/>
            <ac:spMk id="4105" creationId="{79FA8816-1A74-437F-87D9-8CB1C252FAD2}"/>
          </ac:spMkLst>
        </pc:spChg>
        <pc:spChg chg="add del">
          <ac:chgData name="Cinzia Spingola" userId="36cc62b134257db1" providerId="LiveId" clId="{70EF9E56-B264-431E-8CF2-130F9F5FE844}" dt="2023-10-22T07:52:07.237" v="7581" actId="26606"/>
          <ac:spMkLst>
            <pc:docMk/>
            <pc:sldMk cId="833727869" sldId="529"/>
            <ac:spMk id="4107" creationId="{DD38F43D-7251-49DA-8210-748ED92CD6C4}"/>
          </ac:spMkLst>
        </pc:spChg>
        <pc:spChg chg="add del">
          <ac:chgData name="Cinzia Spingola" userId="36cc62b134257db1" providerId="LiveId" clId="{70EF9E56-B264-431E-8CF2-130F9F5FE844}" dt="2023-10-22T07:52:07.237" v="7581" actId="26606"/>
          <ac:spMkLst>
            <pc:docMk/>
            <pc:sldMk cId="833727869" sldId="529"/>
            <ac:spMk id="4109" creationId="{318CA966-7397-43DD-A3FB-DA40618937C6}"/>
          </ac:spMkLst>
        </pc:spChg>
        <pc:spChg chg="add del">
          <ac:chgData name="Cinzia Spingola" userId="36cc62b134257db1" providerId="LiveId" clId="{70EF9E56-B264-431E-8CF2-130F9F5FE844}" dt="2023-10-22T07:52:07.237" v="7581" actId="26606"/>
          <ac:spMkLst>
            <pc:docMk/>
            <pc:sldMk cId="833727869" sldId="529"/>
            <ac:spMk id="4111" creationId="{541C54A8-5388-4520-9A13-3214D466A71A}"/>
          </ac:spMkLst>
        </pc:spChg>
        <pc:spChg chg="add del">
          <ac:chgData name="Cinzia Spingola" userId="36cc62b134257db1" providerId="LiveId" clId="{70EF9E56-B264-431E-8CF2-130F9F5FE844}" dt="2023-10-22T07:52:07.237" v="7581" actId="26606"/>
          <ac:spMkLst>
            <pc:docMk/>
            <pc:sldMk cId="833727869" sldId="529"/>
            <ac:spMk id="4113" creationId="{A4DA92B8-ECB2-42EA-AA82-1CDDF61643B7}"/>
          </ac:spMkLst>
        </pc:spChg>
        <pc:spChg chg="add del">
          <ac:chgData name="Cinzia Spingola" userId="36cc62b134257db1" providerId="LiveId" clId="{70EF9E56-B264-431E-8CF2-130F9F5FE844}" dt="2023-10-22T07:52:02.047" v="7578" actId="26606"/>
          <ac:spMkLst>
            <pc:docMk/>
            <pc:sldMk cId="833727869" sldId="529"/>
            <ac:spMk id="4118" creationId="{294BE718-56BA-4555-B880-8497742E6AA2}"/>
          </ac:spMkLst>
        </pc:spChg>
        <pc:spChg chg="add del">
          <ac:chgData name="Cinzia Spingola" userId="36cc62b134257db1" providerId="LiveId" clId="{70EF9E56-B264-431E-8CF2-130F9F5FE844}" dt="2023-10-22T07:52:02.047" v="7578" actId="26606"/>
          <ac:spMkLst>
            <pc:docMk/>
            <pc:sldMk cId="833727869" sldId="529"/>
            <ac:spMk id="4120" creationId="{2E71F825-A3B9-4015-A4BA-3B904C61B56C}"/>
          </ac:spMkLst>
        </pc:spChg>
        <pc:spChg chg="add del">
          <ac:chgData name="Cinzia Spingola" userId="36cc62b134257db1" providerId="LiveId" clId="{70EF9E56-B264-431E-8CF2-130F9F5FE844}" dt="2023-10-22T07:52:07.229" v="7580" actId="26606"/>
          <ac:spMkLst>
            <pc:docMk/>
            <pc:sldMk cId="833727869" sldId="529"/>
            <ac:spMk id="4122" creationId="{318CA966-7397-43DD-A3FB-DA40618937C6}"/>
          </ac:spMkLst>
        </pc:spChg>
        <pc:spChg chg="add del">
          <ac:chgData name="Cinzia Spingola" userId="36cc62b134257db1" providerId="LiveId" clId="{70EF9E56-B264-431E-8CF2-130F9F5FE844}" dt="2023-10-22T07:52:07.229" v="7580" actId="26606"/>
          <ac:spMkLst>
            <pc:docMk/>
            <pc:sldMk cId="833727869" sldId="529"/>
            <ac:spMk id="4123" creationId="{79FA8816-1A74-437F-87D9-8CB1C252FAD2}"/>
          </ac:spMkLst>
        </pc:spChg>
        <pc:spChg chg="add del">
          <ac:chgData name="Cinzia Spingola" userId="36cc62b134257db1" providerId="LiveId" clId="{70EF9E56-B264-431E-8CF2-130F9F5FE844}" dt="2023-10-22T07:52:07.229" v="7580" actId="26606"/>
          <ac:spMkLst>
            <pc:docMk/>
            <pc:sldMk cId="833727869" sldId="529"/>
            <ac:spMk id="4124" creationId="{A4DA92B8-ECB2-42EA-AA82-1CDDF61643B7}"/>
          </ac:spMkLst>
        </pc:spChg>
        <pc:spChg chg="add del">
          <ac:chgData name="Cinzia Spingola" userId="36cc62b134257db1" providerId="LiveId" clId="{70EF9E56-B264-431E-8CF2-130F9F5FE844}" dt="2023-10-22T07:52:07.229" v="7580" actId="26606"/>
          <ac:spMkLst>
            <pc:docMk/>
            <pc:sldMk cId="833727869" sldId="529"/>
            <ac:spMk id="4125" creationId="{DD38F43D-7251-49DA-8210-748ED92CD6C4}"/>
          </ac:spMkLst>
        </pc:spChg>
        <pc:spChg chg="add">
          <ac:chgData name="Cinzia Spingola" userId="36cc62b134257db1" providerId="LiveId" clId="{70EF9E56-B264-431E-8CF2-130F9F5FE844}" dt="2023-10-22T07:52:07.237" v="7581" actId="26606"/>
          <ac:spMkLst>
            <pc:docMk/>
            <pc:sldMk cId="833727869" sldId="529"/>
            <ac:spMk id="4127" creationId="{15E7DF1D-6202-4496-B54F-2C3A07A0A37A}"/>
          </ac:spMkLst>
        </pc:spChg>
        <pc:spChg chg="add">
          <ac:chgData name="Cinzia Spingola" userId="36cc62b134257db1" providerId="LiveId" clId="{70EF9E56-B264-431E-8CF2-130F9F5FE844}" dt="2023-10-22T07:52:07.237" v="7581" actId="26606"/>
          <ac:spMkLst>
            <pc:docMk/>
            <pc:sldMk cId="833727869" sldId="529"/>
            <ac:spMk id="4128" creationId="{5A133C1E-CB83-47F3-8F35-94C2A7C58EE2}"/>
          </ac:spMkLst>
        </pc:spChg>
        <pc:graphicFrameChg chg="add del">
          <ac:chgData name="Cinzia Spingola" userId="36cc62b134257db1" providerId="LiveId" clId="{70EF9E56-B264-431E-8CF2-130F9F5FE844}" dt="2023-10-22T07:53:03.365" v="7591" actId="26606"/>
          <ac:graphicFrameMkLst>
            <pc:docMk/>
            <pc:sldMk cId="833727869" sldId="529"/>
            <ac:graphicFrameMk id="4130" creationId="{F083B60E-2D23-EE49-C731-E6F4A20992E2}"/>
          </ac:graphicFrameMkLst>
        </pc:graphicFrameChg>
        <pc:picChg chg="add mod ord">
          <ac:chgData name="Cinzia Spingola" userId="36cc62b134257db1" providerId="LiveId" clId="{70EF9E56-B264-431E-8CF2-130F9F5FE844}" dt="2023-10-22T07:52:07.237" v="7581" actId="26606"/>
          <ac:picMkLst>
            <pc:docMk/>
            <pc:sldMk cId="833727869" sldId="529"/>
            <ac:picMk id="4098" creationId="{BBE0D71D-466B-8ADA-8500-E135E2D874E7}"/>
          </ac:picMkLst>
        </pc:picChg>
        <pc:picChg chg="add mod ord">
          <ac:chgData name="Cinzia Spingola" userId="36cc62b134257db1" providerId="LiveId" clId="{70EF9E56-B264-431E-8CF2-130F9F5FE844}" dt="2023-10-22T07:52:07.237" v="7581" actId="26606"/>
          <ac:picMkLst>
            <pc:docMk/>
            <pc:sldMk cId="833727869" sldId="529"/>
            <ac:picMk id="4100" creationId="{E75DF88B-2802-E011-C854-A6F7CF55F9AE}"/>
          </ac:picMkLst>
        </pc:picChg>
        <pc:picChg chg="add mod ord">
          <ac:chgData name="Cinzia Spingola" userId="36cc62b134257db1" providerId="LiveId" clId="{70EF9E56-B264-431E-8CF2-130F9F5FE844}" dt="2023-10-22T07:52:07.237" v="7581" actId="26606"/>
          <ac:picMkLst>
            <pc:docMk/>
            <pc:sldMk cId="833727869" sldId="529"/>
            <ac:picMk id="4102" creationId="{165D0B98-9BD5-6261-8E55-84A78DBF7DB7}"/>
          </ac:picMkLst>
        </pc:picChg>
      </pc:sldChg>
      <pc:sldChg chg="modSp mod">
        <pc:chgData name="Cinzia Spingola" userId="36cc62b134257db1" providerId="LiveId" clId="{70EF9E56-B264-431E-8CF2-130F9F5FE844}" dt="2023-10-23T08:49:39.959" v="9819" actId="207"/>
        <pc:sldMkLst>
          <pc:docMk/>
          <pc:sldMk cId="1580227556" sldId="529"/>
        </pc:sldMkLst>
        <pc:spChg chg="mod">
          <ac:chgData name="Cinzia Spingola" userId="36cc62b134257db1" providerId="LiveId" clId="{70EF9E56-B264-431E-8CF2-130F9F5FE844}" dt="2023-10-23T08:49:39.959" v="9819" actId="207"/>
          <ac:spMkLst>
            <pc:docMk/>
            <pc:sldMk cId="1580227556" sldId="529"/>
            <ac:spMk id="3" creationId="{A9B7A332-7FBF-7BDD-ED6A-229E792E7B23}"/>
          </ac:spMkLst>
        </pc:spChg>
      </pc:sldChg>
      <pc:sldChg chg="addSp delSp modSp new mod ord">
        <pc:chgData name="Cinzia Spingola" userId="36cc62b134257db1" providerId="LiveId" clId="{70EF9E56-B264-431E-8CF2-130F9F5FE844}" dt="2023-10-23T04:36:57.717" v="9797" actId="1076"/>
        <pc:sldMkLst>
          <pc:docMk/>
          <pc:sldMk cId="2775467688" sldId="530"/>
        </pc:sldMkLst>
        <pc:spChg chg="del">
          <ac:chgData name="Cinzia Spingola" userId="36cc62b134257db1" providerId="LiveId" clId="{70EF9E56-B264-431E-8CF2-130F9F5FE844}" dt="2023-10-22T08:04:15.181" v="7780"/>
          <ac:spMkLst>
            <pc:docMk/>
            <pc:sldMk cId="2775467688" sldId="530"/>
            <ac:spMk id="2" creationId="{A6009D7D-8638-8326-DC72-BB52F4B4D2BE}"/>
          </ac:spMkLst>
        </pc:spChg>
        <pc:spChg chg="mod">
          <ac:chgData name="Cinzia Spingola" userId="36cc62b134257db1" providerId="LiveId" clId="{70EF9E56-B264-431E-8CF2-130F9F5FE844}" dt="2023-10-23T04:36:57.717" v="9797" actId="1076"/>
          <ac:spMkLst>
            <pc:docMk/>
            <pc:sldMk cId="2775467688" sldId="530"/>
            <ac:spMk id="3" creationId="{135F69A9-F6AC-9163-F03C-45010DA912EE}"/>
          </ac:spMkLst>
        </pc:spChg>
        <pc:spChg chg="add mod">
          <ac:chgData name="Cinzia Spingola" userId="36cc62b134257db1" providerId="LiveId" clId="{70EF9E56-B264-431E-8CF2-130F9F5FE844}" dt="2023-10-22T08:04:40.433" v="7787" actId="404"/>
          <ac:spMkLst>
            <pc:docMk/>
            <pc:sldMk cId="2775467688" sldId="530"/>
            <ac:spMk id="4" creationId="{52E9A25F-5E6B-C3F3-E95D-349AD87F8A7A}"/>
          </ac:spMkLst>
        </pc:spChg>
      </pc:sldChg>
      <pc:sldChg chg="modSp new del mod">
        <pc:chgData name="Cinzia Spingola" userId="36cc62b134257db1" providerId="LiveId" clId="{70EF9E56-B264-431E-8CF2-130F9F5FE844}" dt="2023-10-22T08:34:05.933" v="8308" actId="2696"/>
        <pc:sldMkLst>
          <pc:docMk/>
          <pc:sldMk cId="710251553" sldId="531"/>
        </pc:sldMkLst>
        <pc:spChg chg="mod">
          <ac:chgData name="Cinzia Spingola" userId="36cc62b134257db1" providerId="LiveId" clId="{70EF9E56-B264-431E-8CF2-130F9F5FE844}" dt="2023-10-22T08:33:15.245" v="8299" actId="20577"/>
          <ac:spMkLst>
            <pc:docMk/>
            <pc:sldMk cId="710251553" sldId="531"/>
            <ac:spMk id="2" creationId="{E0676CF1-82A7-6FBE-A152-07D3CBC83660}"/>
          </ac:spMkLst>
        </pc:spChg>
        <pc:spChg chg="mod">
          <ac:chgData name="Cinzia Spingola" userId="36cc62b134257db1" providerId="LiveId" clId="{70EF9E56-B264-431E-8CF2-130F9F5FE844}" dt="2023-10-22T08:33:33.467" v="8307" actId="1076"/>
          <ac:spMkLst>
            <pc:docMk/>
            <pc:sldMk cId="710251553" sldId="531"/>
            <ac:spMk id="3" creationId="{1BDD2FA4-CB23-C64A-7771-3B0FE73FCB5C}"/>
          </ac:spMkLst>
        </pc:spChg>
      </pc:sldChg>
      <pc:sldChg chg="modSp add mod">
        <pc:chgData name="Cinzia Spingola" userId="36cc62b134257db1" providerId="LiveId" clId="{70EF9E56-B264-431E-8CF2-130F9F5FE844}" dt="2023-10-22T08:35:35.760" v="8315" actId="1076"/>
        <pc:sldMkLst>
          <pc:docMk/>
          <pc:sldMk cId="4007870232" sldId="531"/>
        </pc:sldMkLst>
        <pc:spChg chg="mod">
          <ac:chgData name="Cinzia Spingola" userId="36cc62b134257db1" providerId="LiveId" clId="{70EF9E56-B264-431E-8CF2-130F9F5FE844}" dt="2023-10-22T08:35:35.760" v="8315" actId="1076"/>
          <ac:spMkLst>
            <pc:docMk/>
            <pc:sldMk cId="4007870232" sldId="531"/>
            <ac:spMk id="3" creationId="{1BDD2FA4-CB23-C64A-7771-3B0FE73FCB5C}"/>
          </ac:spMkLst>
        </pc:spChg>
      </pc:sldChg>
      <pc:sldChg chg="addSp delSp modSp new mod">
        <pc:chgData name="Cinzia Spingola" userId="36cc62b134257db1" providerId="LiveId" clId="{70EF9E56-B264-431E-8CF2-130F9F5FE844}" dt="2023-10-22T13:01:11.188" v="9175" actId="14100"/>
        <pc:sldMkLst>
          <pc:docMk/>
          <pc:sldMk cId="2021851" sldId="532"/>
        </pc:sldMkLst>
        <pc:spChg chg="del mod">
          <ac:chgData name="Cinzia Spingola" userId="36cc62b134257db1" providerId="LiveId" clId="{70EF9E56-B264-431E-8CF2-130F9F5FE844}" dt="2023-10-22T08:53:09.449" v="8725" actId="478"/>
          <ac:spMkLst>
            <pc:docMk/>
            <pc:sldMk cId="2021851" sldId="532"/>
            <ac:spMk id="2" creationId="{934EB5ED-21B3-9BD4-EA99-837AC930CCE7}"/>
          </ac:spMkLst>
        </pc:spChg>
        <pc:spChg chg="mod">
          <ac:chgData name="Cinzia Spingola" userId="36cc62b134257db1" providerId="LiveId" clId="{70EF9E56-B264-431E-8CF2-130F9F5FE844}" dt="2023-10-22T13:00:32.268" v="9170" actId="207"/>
          <ac:spMkLst>
            <pc:docMk/>
            <pc:sldMk cId="2021851" sldId="532"/>
            <ac:spMk id="3" creationId="{BCBD25F0-C2E7-3B37-005C-A764ADA63C8D}"/>
          </ac:spMkLst>
        </pc:spChg>
        <pc:picChg chg="add mod">
          <ac:chgData name="Cinzia Spingola" userId="36cc62b134257db1" providerId="LiveId" clId="{70EF9E56-B264-431E-8CF2-130F9F5FE844}" dt="2023-10-22T13:01:11.188" v="9175" actId="14100"/>
          <ac:picMkLst>
            <pc:docMk/>
            <pc:sldMk cId="2021851" sldId="532"/>
            <ac:picMk id="4" creationId="{B75A6058-A00F-A366-4C66-212C4862DE9C}"/>
          </ac:picMkLst>
        </pc:picChg>
        <pc:picChg chg="add del mod">
          <ac:chgData name="Cinzia Spingola" userId="36cc62b134257db1" providerId="LiveId" clId="{70EF9E56-B264-431E-8CF2-130F9F5FE844}" dt="2023-10-22T08:53:06.262" v="8724" actId="21"/>
          <ac:picMkLst>
            <pc:docMk/>
            <pc:sldMk cId="2021851" sldId="532"/>
            <ac:picMk id="1026" creationId="{B52E06DE-3DED-946A-6BC6-C06AB166727A}"/>
          </ac:picMkLst>
        </pc:picChg>
      </pc:sldChg>
      <pc:sldChg chg="modSp del mod">
        <pc:chgData name="Cinzia Spingola" userId="36cc62b134257db1" providerId="LiveId" clId="{70EF9E56-B264-431E-8CF2-130F9F5FE844}" dt="2023-10-25T10:16:45.139" v="9939" actId="2696"/>
        <pc:sldMkLst>
          <pc:docMk/>
          <pc:sldMk cId="1705981508" sldId="533"/>
        </pc:sldMkLst>
        <pc:picChg chg="mod">
          <ac:chgData name="Cinzia Spingola" userId="36cc62b134257db1" providerId="LiveId" clId="{70EF9E56-B264-431E-8CF2-130F9F5FE844}" dt="2023-10-23T04:38:02.139" v="9802" actId="14100"/>
          <ac:picMkLst>
            <pc:docMk/>
            <pc:sldMk cId="1705981508" sldId="533"/>
            <ac:picMk id="5" creationId="{1006B389-A283-5ED0-6226-19CB175CD19F}"/>
          </ac:picMkLst>
        </pc:picChg>
      </pc:sldChg>
      <pc:sldChg chg="addSp delSp modSp new del mod">
        <pc:chgData name="Cinzia Spingola" userId="36cc62b134257db1" providerId="LiveId" clId="{70EF9E56-B264-431E-8CF2-130F9F5FE844}" dt="2023-10-22T09:08:35.992" v="8858" actId="2696"/>
        <pc:sldMkLst>
          <pc:docMk/>
          <pc:sldMk cId="3386293104" sldId="533"/>
        </pc:sldMkLst>
        <pc:spChg chg="mod">
          <ac:chgData name="Cinzia Spingola" userId="36cc62b134257db1" providerId="LiveId" clId="{70EF9E56-B264-431E-8CF2-130F9F5FE844}" dt="2023-10-22T09:05:59.696" v="8767" actId="404"/>
          <ac:spMkLst>
            <pc:docMk/>
            <pc:sldMk cId="3386293104" sldId="533"/>
            <ac:spMk id="2" creationId="{383ACFD7-95A2-8FD4-684C-D7E6B643FCD9}"/>
          </ac:spMkLst>
        </pc:spChg>
        <pc:spChg chg="del mod">
          <ac:chgData name="Cinzia Spingola" userId="36cc62b134257db1" providerId="LiveId" clId="{70EF9E56-B264-431E-8CF2-130F9F5FE844}" dt="2023-10-22T09:06:52.111" v="8769" actId="478"/>
          <ac:spMkLst>
            <pc:docMk/>
            <pc:sldMk cId="3386293104" sldId="533"/>
            <ac:spMk id="3" creationId="{5329A93F-6CD6-9FF1-0F8C-86E88A0346F0}"/>
          </ac:spMkLst>
        </pc:spChg>
        <pc:picChg chg="add mod">
          <ac:chgData name="Cinzia Spingola" userId="36cc62b134257db1" providerId="LiveId" clId="{70EF9E56-B264-431E-8CF2-130F9F5FE844}" dt="2023-10-22T09:07:20.895" v="8791" actId="1036"/>
          <ac:picMkLst>
            <pc:docMk/>
            <pc:sldMk cId="3386293104" sldId="533"/>
            <ac:picMk id="5" creationId="{1006B389-A283-5ED0-6226-19CB175CD19F}"/>
          </ac:picMkLst>
        </pc:picChg>
      </pc:sldChg>
      <pc:sldChg chg="modSp add mod">
        <pc:chgData name="Cinzia Spingola" userId="36cc62b134257db1" providerId="LiveId" clId="{70EF9E56-B264-431E-8CF2-130F9F5FE844}" dt="2023-10-25T10:34:03.301" v="9964" actId="14100"/>
        <pc:sldMkLst>
          <pc:docMk/>
          <pc:sldMk cId="4222603151" sldId="533"/>
        </pc:sldMkLst>
        <pc:picChg chg="mod">
          <ac:chgData name="Cinzia Spingola" userId="36cc62b134257db1" providerId="LiveId" clId="{70EF9E56-B264-431E-8CF2-130F9F5FE844}" dt="2023-10-25T10:34:03.301" v="9964" actId="14100"/>
          <ac:picMkLst>
            <pc:docMk/>
            <pc:sldMk cId="4222603151" sldId="533"/>
            <ac:picMk id="5" creationId="{1006B389-A283-5ED0-6226-19CB175CD19F}"/>
          </ac:picMkLst>
        </pc:picChg>
      </pc:sldChg>
      <pc:sldChg chg="addSp delSp modSp new del mod">
        <pc:chgData name="Cinzia Spingola" userId="36cc62b134257db1" providerId="LiveId" clId="{70EF9E56-B264-431E-8CF2-130F9F5FE844}" dt="2023-10-25T10:16:47.681" v="9940" actId="47"/>
        <pc:sldMkLst>
          <pc:docMk/>
          <pc:sldMk cId="2813760815" sldId="534"/>
        </pc:sldMkLst>
        <pc:spChg chg="add del mod">
          <ac:chgData name="Cinzia Spingola" userId="36cc62b134257db1" providerId="LiveId" clId="{70EF9E56-B264-431E-8CF2-130F9F5FE844}" dt="2023-10-22T09:08:05.368" v="8854" actId="113"/>
          <ac:spMkLst>
            <pc:docMk/>
            <pc:sldMk cId="2813760815" sldId="534"/>
            <ac:spMk id="2" creationId="{35112227-C8C7-60D9-EE22-C710E67CCBC7}"/>
          </ac:spMkLst>
        </pc:spChg>
        <pc:spChg chg="del">
          <ac:chgData name="Cinzia Spingola" userId="36cc62b134257db1" providerId="LiveId" clId="{70EF9E56-B264-431E-8CF2-130F9F5FE844}" dt="2023-10-22T09:02:31.778" v="8752" actId="478"/>
          <ac:spMkLst>
            <pc:docMk/>
            <pc:sldMk cId="2813760815" sldId="534"/>
            <ac:spMk id="3" creationId="{75FF9796-B89C-A06C-8C6D-A0581354363D}"/>
          </ac:spMkLst>
        </pc:spChg>
        <pc:spChg chg="add del mod">
          <ac:chgData name="Cinzia Spingola" userId="36cc62b134257db1" providerId="LiveId" clId="{70EF9E56-B264-431E-8CF2-130F9F5FE844}" dt="2023-10-22T09:08:29.295" v="8857"/>
          <ac:spMkLst>
            <pc:docMk/>
            <pc:sldMk cId="2813760815" sldId="534"/>
            <ac:spMk id="5" creationId="{D1A46E9C-1481-7771-8206-E9D9BADE12CF}"/>
          </ac:spMkLst>
        </pc:spChg>
        <pc:picChg chg="add del mod">
          <ac:chgData name="Cinzia Spingola" userId="36cc62b134257db1" providerId="LiveId" clId="{70EF9E56-B264-431E-8CF2-130F9F5FE844}" dt="2023-10-22T09:09:40.170" v="8863" actId="478"/>
          <ac:picMkLst>
            <pc:docMk/>
            <pc:sldMk cId="2813760815" sldId="534"/>
            <ac:picMk id="7" creationId="{3E7E937A-0CD6-164A-306C-9C50CE13CD6C}"/>
          </ac:picMkLst>
        </pc:picChg>
        <pc:picChg chg="add mod">
          <ac:chgData name="Cinzia Spingola" userId="36cc62b134257db1" providerId="LiveId" clId="{70EF9E56-B264-431E-8CF2-130F9F5FE844}" dt="2023-10-22T09:09:53.123" v="8866" actId="14100"/>
          <ac:picMkLst>
            <pc:docMk/>
            <pc:sldMk cId="2813760815" sldId="534"/>
            <ac:picMk id="9" creationId="{9A89FF7D-81B5-A93E-8260-8591C48FFA3F}"/>
          </ac:picMkLst>
        </pc:picChg>
      </pc:sldChg>
      <pc:sldChg chg="delSp modSp del mod">
        <pc:chgData name="Cinzia Spingola" userId="36cc62b134257db1" providerId="LiveId" clId="{70EF9E56-B264-431E-8CF2-130F9F5FE844}" dt="2023-10-25T10:16:49.684" v="9941" actId="47"/>
        <pc:sldMkLst>
          <pc:docMk/>
          <pc:sldMk cId="1359199398" sldId="535"/>
        </pc:sldMkLst>
        <pc:picChg chg="mod">
          <ac:chgData name="Cinzia Spingola" userId="36cc62b134257db1" providerId="LiveId" clId="{70EF9E56-B264-431E-8CF2-130F9F5FE844}" dt="2023-10-22T09:10:12.786" v="8871" actId="14100"/>
          <ac:picMkLst>
            <pc:docMk/>
            <pc:sldMk cId="1359199398" sldId="535"/>
            <ac:picMk id="7" creationId="{3E7E937A-0CD6-164A-306C-9C50CE13CD6C}"/>
          </ac:picMkLst>
        </pc:picChg>
        <pc:picChg chg="del">
          <ac:chgData name="Cinzia Spingola" userId="36cc62b134257db1" providerId="LiveId" clId="{70EF9E56-B264-431E-8CF2-130F9F5FE844}" dt="2023-10-22T09:09:57.047" v="8867" actId="478"/>
          <ac:picMkLst>
            <pc:docMk/>
            <pc:sldMk cId="1359199398" sldId="535"/>
            <ac:picMk id="9" creationId="{9A89FF7D-81B5-A93E-8260-8591C48FFA3F}"/>
          </ac:picMkLst>
        </pc:picChg>
      </pc:sldChg>
      <pc:sldChg chg="addSp delSp modSp del mod">
        <pc:chgData name="Cinzia Spingola" userId="36cc62b134257db1" providerId="LiveId" clId="{70EF9E56-B264-431E-8CF2-130F9F5FE844}" dt="2023-10-25T10:16:50.362" v="9942" actId="47"/>
        <pc:sldMkLst>
          <pc:docMk/>
          <pc:sldMk cId="211989846" sldId="536"/>
        </pc:sldMkLst>
        <pc:picChg chg="add mod">
          <ac:chgData name="Cinzia Spingola" userId="36cc62b134257db1" providerId="LiveId" clId="{70EF9E56-B264-431E-8CF2-130F9F5FE844}" dt="2023-10-22T09:10:48.015" v="8875" actId="14100"/>
          <ac:picMkLst>
            <pc:docMk/>
            <pc:sldMk cId="211989846" sldId="536"/>
            <ac:picMk id="4" creationId="{66C1CD54-2E12-45EC-E1C8-8F45F20B7D4E}"/>
          </ac:picMkLst>
        </pc:picChg>
        <pc:picChg chg="del">
          <ac:chgData name="Cinzia Spingola" userId="36cc62b134257db1" providerId="LiveId" clId="{70EF9E56-B264-431E-8CF2-130F9F5FE844}" dt="2023-10-22T09:10:25.508" v="8872" actId="478"/>
          <ac:picMkLst>
            <pc:docMk/>
            <pc:sldMk cId="211989846" sldId="536"/>
            <ac:picMk id="7" creationId="{3E7E937A-0CD6-164A-306C-9C50CE13CD6C}"/>
          </ac:picMkLst>
        </pc:picChg>
      </pc:sldChg>
      <pc:sldChg chg="addSp delSp modSp new mod ord setBg">
        <pc:chgData name="Cinzia Spingola" userId="36cc62b134257db1" providerId="LiveId" clId="{70EF9E56-B264-431E-8CF2-130F9F5FE844}" dt="2023-10-22T09:29:33.838" v="8919" actId="122"/>
        <pc:sldMkLst>
          <pc:docMk/>
          <pc:sldMk cId="611815929" sldId="537"/>
        </pc:sldMkLst>
        <pc:spChg chg="del mod">
          <ac:chgData name="Cinzia Spingola" userId="36cc62b134257db1" providerId="LiveId" clId="{70EF9E56-B264-431E-8CF2-130F9F5FE844}" dt="2023-10-22T09:25:41.138" v="8885" actId="26606"/>
          <ac:spMkLst>
            <pc:docMk/>
            <pc:sldMk cId="611815929" sldId="537"/>
            <ac:spMk id="2" creationId="{F53D0EB7-2BDF-48D8-BBF0-2DE4584F3095}"/>
          </ac:spMkLst>
        </pc:spChg>
        <pc:spChg chg="del">
          <ac:chgData name="Cinzia Spingola" userId="36cc62b134257db1" providerId="LiveId" clId="{70EF9E56-B264-431E-8CF2-130F9F5FE844}" dt="2023-10-22T09:25:16.455" v="8879" actId="931"/>
          <ac:spMkLst>
            <pc:docMk/>
            <pc:sldMk cId="611815929" sldId="537"/>
            <ac:spMk id="3" creationId="{68E6F84C-B66F-D42B-CA0D-E951341E15AA}"/>
          </ac:spMkLst>
        </pc:spChg>
        <pc:spChg chg="add mod">
          <ac:chgData name="Cinzia Spingola" userId="36cc62b134257db1" providerId="LiveId" clId="{70EF9E56-B264-431E-8CF2-130F9F5FE844}" dt="2023-10-22T09:29:33.838" v="8919" actId="122"/>
          <ac:spMkLst>
            <pc:docMk/>
            <pc:sldMk cId="611815929" sldId="537"/>
            <ac:spMk id="7" creationId="{980ADD09-BEC5-83FF-6756-87BABFA031FA}"/>
          </ac:spMkLst>
        </pc:spChg>
        <pc:spChg chg="add del">
          <ac:chgData name="Cinzia Spingola" userId="36cc62b134257db1" providerId="LiveId" clId="{70EF9E56-B264-431E-8CF2-130F9F5FE844}" dt="2023-10-22T09:25:41.132" v="8884" actId="26606"/>
          <ac:spMkLst>
            <pc:docMk/>
            <pc:sldMk cId="611815929" sldId="537"/>
            <ac:spMk id="9" creationId="{D0446569-3658-1548-172D-96C9C9C4773F}"/>
          </ac:spMkLst>
        </pc:spChg>
        <pc:spChg chg="add del">
          <ac:chgData name="Cinzia Spingola" userId="36cc62b134257db1" providerId="LiveId" clId="{70EF9E56-B264-431E-8CF2-130F9F5FE844}" dt="2023-10-22T09:28:01.123" v="8902" actId="26606"/>
          <ac:spMkLst>
            <pc:docMk/>
            <pc:sldMk cId="611815929" sldId="537"/>
            <ac:spMk id="10" creationId="{2ABBB681-F4D2-40F2-ACC3-DE0B4B4880EF}"/>
          </ac:spMkLst>
        </pc:spChg>
        <pc:spChg chg="add del">
          <ac:chgData name="Cinzia Spingola" userId="36cc62b134257db1" providerId="LiveId" clId="{70EF9E56-B264-431E-8CF2-130F9F5FE844}" dt="2023-10-22T09:25:41.132" v="8884" actId="26606"/>
          <ac:spMkLst>
            <pc:docMk/>
            <pc:sldMk cId="611815929" sldId="537"/>
            <ac:spMk id="12" creationId="{A35CBD63-8F8F-47DC-9CE7-159E6161D872}"/>
          </ac:spMkLst>
        </pc:spChg>
        <pc:spChg chg="add del">
          <ac:chgData name="Cinzia Spingola" userId="36cc62b134257db1" providerId="LiveId" clId="{70EF9E56-B264-431E-8CF2-130F9F5FE844}" dt="2023-10-22T09:25:41.132" v="8884" actId="26606"/>
          <ac:spMkLst>
            <pc:docMk/>
            <pc:sldMk cId="611815929" sldId="537"/>
            <ac:spMk id="14" creationId="{CA0E3486-FD49-4921-B4F4-E5BB5C88AC79}"/>
          </ac:spMkLst>
        </pc:spChg>
        <pc:spChg chg="add del">
          <ac:chgData name="Cinzia Spingola" userId="36cc62b134257db1" providerId="LiveId" clId="{70EF9E56-B264-431E-8CF2-130F9F5FE844}" dt="2023-10-22T09:25:41.132" v="8884" actId="26606"/>
          <ac:spMkLst>
            <pc:docMk/>
            <pc:sldMk cId="611815929" sldId="537"/>
            <ac:spMk id="16" creationId="{83B4A72C-2924-4CE2-8674-7E02E182ED6D}"/>
          </ac:spMkLst>
        </pc:spChg>
        <pc:spChg chg="add del">
          <ac:chgData name="Cinzia Spingola" userId="36cc62b134257db1" providerId="LiveId" clId="{70EF9E56-B264-431E-8CF2-130F9F5FE844}" dt="2023-10-22T09:28:01.123" v="8902" actId="26606"/>
          <ac:spMkLst>
            <pc:docMk/>
            <pc:sldMk cId="611815929" sldId="537"/>
            <ac:spMk id="18" creationId="{09388ED0-1FEF-4E11-B488-BD661D1AC1A6}"/>
          </ac:spMkLst>
        </pc:spChg>
        <pc:spChg chg="add del">
          <ac:chgData name="Cinzia Spingola" userId="36cc62b134257db1" providerId="LiveId" clId="{70EF9E56-B264-431E-8CF2-130F9F5FE844}" dt="2023-10-22T09:28:01.117" v="8901" actId="26606"/>
          <ac:spMkLst>
            <pc:docMk/>
            <pc:sldMk cId="611815929" sldId="537"/>
            <ac:spMk id="23" creationId="{921DA378-8933-412F-9B77-A5D9F2829DB3}"/>
          </ac:spMkLst>
        </pc:spChg>
        <pc:spChg chg="add del">
          <ac:chgData name="Cinzia Spingola" userId="36cc62b134257db1" providerId="LiveId" clId="{70EF9E56-B264-431E-8CF2-130F9F5FE844}" dt="2023-10-22T09:28:01.117" v="8901" actId="26606"/>
          <ac:spMkLst>
            <pc:docMk/>
            <pc:sldMk cId="611815929" sldId="537"/>
            <ac:spMk id="25" creationId="{511F125B-D76F-4C73-BE7A-9BB2F45728C2}"/>
          </ac:spMkLst>
        </pc:spChg>
        <pc:spChg chg="add del">
          <ac:chgData name="Cinzia Spingola" userId="36cc62b134257db1" providerId="LiveId" clId="{70EF9E56-B264-431E-8CF2-130F9F5FE844}" dt="2023-10-22T09:28:01.117" v="8901" actId="26606"/>
          <ac:spMkLst>
            <pc:docMk/>
            <pc:sldMk cId="611815929" sldId="537"/>
            <ac:spMk id="27" creationId="{7DD2802D-B7DE-429E-BF40-4C0DC96A7DD9}"/>
          </ac:spMkLst>
        </pc:spChg>
        <pc:spChg chg="add del">
          <ac:chgData name="Cinzia Spingola" userId="36cc62b134257db1" providerId="LiveId" clId="{70EF9E56-B264-431E-8CF2-130F9F5FE844}" dt="2023-10-22T09:28:12.112" v="8904" actId="26606"/>
          <ac:spMkLst>
            <pc:docMk/>
            <pc:sldMk cId="611815929" sldId="537"/>
            <ac:spMk id="29" creationId="{1A0EB721-D3D5-4018-8E2F-A95DA7F5D7BB}"/>
          </ac:spMkLst>
        </pc:spChg>
        <pc:spChg chg="add del">
          <ac:chgData name="Cinzia Spingola" userId="36cc62b134257db1" providerId="LiveId" clId="{70EF9E56-B264-431E-8CF2-130F9F5FE844}" dt="2023-10-22T09:28:12.112" v="8904" actId="26606"/>
          <ac:spMkLst>
            <pc:docMk/>
            <pc:sldMk cId="611815929" sldId="537"/>
            <ac:spMk id="30" creationId="{E11A0068-FEF4-44DB-A95E-01F94BBC0E92}"/>
          </ac:spMkLst>
        </pc:spChg>
        <pc:spChg chg="add del">
          <ac:chgData name="Cinzia Spingola" userId="36cc62b134257db1" providerId="LiveId" clId="{70EF9E56-B264-431E-8CF2-130F9F5FE844}" dt="2023-10-22T09:28:12.112" v="8904" actId="26606"/>
          <ac:spMkLst>
            <pc:docMk/>
            <pc:sldMk cId="611815929" sldId="537"/>
            <ac:spMk id="31" creationId="{A213CA47-0818-4DE3-ACFB-6688B7819829}"/>
          </ac:spMkLst>
        </pc:spChg>
        <pc:spChg chg="add del">
          <ac:chgData name="Cinzia Spingola" userId="36cc62b134257db1" providerId="LiveId" clId="{70EF9E56-B264-431E-8CF2-130F9F5FE844}" dt="2023-10-22T09:28:12.112" v="8904" actId="26606"/>
          <ac:spMkLst>
            <pc:docMk/>
            <pc:sldMk cId="611815929" sldId="537"/>
            <ac:spMk id="32" creationId="{C43FB93D-F8D4-4DFA-9893-8D6D5C52399A}"/>
          </ac:spMkLst>
        </pc:spChg>
        <pc:spChg chg="add del">
          <ac:chgData name="Cinzia Spingola" userId="36cc62b134257db1" providerId="LiveId" clId="{70EF9E56-B264-431E-8CF2-130F9F5FE844}" dt="2023-10-22T09:28:12.112" v="8904" actId="26606"/>
          <ac:spMkLst>
            <pc:docMk/>
            <pc:sldMk cId="611815929" sldId="537"/>
            <ac:spMk id="33" creationId="{4A635A8B-6A6F-406F-ABC4-98B5D0CDE176}"/>
          </ac:spMkLst>
        </pc:spChg>
        <pc:spChg chg="add">
          <ac:chgData name="Cinzia Spingola" userId="36cc62b134257db1" providerId="LiveId" clId="{70EF9E56-B264-431E-8CF2-130F9F5FE844}" dt="2023-10-22T09:28:12.112" v="8904" actId="26606"/>
          <ac:spMkLst>
            <pc:docMk/>
            <pc:sldMk cId="611815929" sldId="537"/>
            <ac:spMk id="38" creationId="{56AC8650-B7FF-4277-8E84-A04FF82BAE69}"/>
          </ac:spMkLst>
        </pc:spChg>
        <pc:spChg chg="add">
          <ac:chgData name="Cinzia Spingola" userId="36cc62b134257db1" providerId="LiveId" clId="{70EF9E56-B264-431E-8CF2-130F9F5FE844}" dt="2023-10-22T09:28:12.112" v="8904" actId="26606"/>
          <ac:spMkLst>
            <pc:docMk/>
            <pc:sldMk cId="611815929" sldId="537"/>
            <ac:spMk id="40" creationId="{E6B32571-0D20-4C1B-8C73-F2634942AB2C}"/>
          </ac:spMkLst>
        </pc:spChg>
        <pc:spChg chg="add">
          <ac:chgData name="Cinzia Spingola" userId="36cc62b134257db1" providerId="LiveId" clId="{70EF9E56-B264-431E-8CF2-130F9F5FE844}" dt="2023-10-22T09:28:12.112" v="8904" actId="26606"/>
          <ac:spMkLst>
            <pc:docMk/>
            <pc:sldMk cId="611815929" sldId="537"/>
            <ac:spMk id="42" creationId="{A43C88AF-78D5-403B-A0D8-09A70237B37B}"/>
          </ac:spMkLst>
        </pc:spChg>
        <pc:picChg chg="add mod ord">
          <ac:chgData name="Cinzia Spingola" userId="36cc62b134257db1" providerId="LiveId" clId="{70EF9E56-B264-431E-8CF2-130F9F5FE844}" dt="2023-10-22T09:28:24.643" v="8907" actId="14100"/>
          <ac:picMkLst>
            <pc:docMk/>
            <pc:sldMk cId="611815929" sldId="537"/>
            <ac:picMk id="5" creationId="{CDD560AB-B127-2FC2-2A77-BB6139141D88}"/>
          </ac:picMkLst>
        </pc:picChg>
        <pc:picChg chg="add mod">
          <ac:chgData name="Cinzia Spingola" userId="36cc62b134257db1" providerId="LiveId" clId="{70EF9E56-B264-431E-8CF2-130F9F5FE844}" dt="2023-10-22T09:28:27.877" v="8908" actId="1076"/>
          <ac:picMkLst>
            <pc:docMk/>
            <pc:sldMk cId="611815929" sldId="537"/>
            <ac:picMk id="6" creationId="{123DEFC5-2CA1-FCAE-1CA6-382CFA5D7DA3}"/>
          </ac:picMkLst>
        </pc:picChg>
      </pc:sldChg>
      <pc:sldChg chg="new del">
        <pc:chgData name="Cinzia Spingola" userId="36cc62b134257db1" providerId="LiveId" clId="{70EF9E56-B264-431E-8CF2-130F9F5FE844}" dt="2023-10-22T09:24:56.975" v="8877" actId="2696"/>
        <pc:sldMkLst>
          <pc:docMk/>
          <pc:sldMk cId="2716556488" sldId="537"/>
        </pc:sldMkLst>
      </pc:sldChg>
      <pc:sldChg chg="addSp delSp modSp new mod ord">
        <pc:chgData name="Cinzia Spingola" userId="36cc62b134257db1" providerId="LiveId" clId="{70EF9E56-B264-431E-8CF2-130F9F5FE844}" dt="2023-10-25T10:20:21.357" v="9958" actId="20577"/>
        <pc:sldMkLst>
          <pc:docMk/>
          <pc:sldMk cId="3073376179" sldId="538"/>
        </pc:sldMkLst>
        <pc:spChg chg="del">
          <ac:chgData name="Cinzia Spingola" userId="36cc62b134257db1" providerId="LiveId" clId="{70EF9E56-B264-431E-8CF2-130F9F5FE844}" dt="2023-10-22T13:48:45.863" v="9447" actId="478"/>
          <ac:spMkLst>
            <pc:docMk/>
            <pc:sldMk cId="3073376179" sldId="538"/>
            <ac:spMk id="2" creationId="{31249174-A1C5-8E3F-585D-5A0132F6BCE6}"/>
          </ac:spMkLst>
        </pc:spChg>
        <pc:spChg chg="mod">
          <ac:chgData name="Cinzia Spingola" userId="36cc62b134257db1" providerId="LiveId" clId="{70EF9E56-B264-431E-8CF2-130F9F5FE844}" dt="2023-10-25T10:19:45.372" v="9952" actId="403"/>
          <ac:spMkLst>
            <pc:docMk/>
            <pc:sldMk cId="3073376179" sldId="538"/>
            <ac:spMk id="3" creationId="{F3B44D86-02D7-E945-B373-2FFD433895CA}"/>
          </ac:spMkLst>
        </pc:spChg>
        <pc:spChg chg="add mod">
          <ac:chgData name="Cinzia Spingola" userId="36cc62b134257db1" providerId="LiveId" clId="{70EF9E56-B264-431E-8CF2-130F9F5FE844}" dt="2023-10-25T10:20:21.357" v="9958" actId="20577"/>
          <ac:spMkLst>
            <pc:docMk/>
            <pc:sldMk cId="3073376179" sldId="538"/>
            <ac:spMk id="4" creationId="{457E55AF-674F-518A-A5D8-28090EF44ED4}"/>
          </ac:spMkLst>
        </pc:spChg>
      </pc:sldChg>
      <pc:sldChg chg="modSp mod ord">
        <pc:chgData name="Cinzia Spingola" userId="36cc62b134257db1" providerId="LiveId" clId="{70EF9E56-B264-431E-8CF2-130F9F5FE844}" dt="2023-10-23T04:36:35.134" v="9795" actId="207"/>
        <pc:sldMkLst>
          <pc:docMk/>
          <pc:sldMk cId="891959155" sldId="539"/>
        </pc:sldMkLst>
        <pc:graphicFrameChg chg="modGraphic">
          <ac:chgData name="Cinzia Spingola" userId="36cc62b134257db1" providerId="LiveId" clId="{70EF9E56-B264-431E-8CF2-130F9F5FE844}" dt="2023-10-23T04:36:35.134" v="9795" actId="207"/>
          <ac:graphicFrameMkLst>
            <pc:docMk/>
            <pc:sldMk cId="891959155" sldId="539"/>
            <ac:graphicFrameMk id="4" creationId="{1C6EF526-F066-4AF1-9753-0A07D6F4F8DF}"/>
          </ac:graphicFrameMkLst>
        </pc:graphicFrameChg>
        <pc:picChg chg="mod">
          <ac:chgData name="Cinzia Spingola" userId="36cc62b134257db1" providerId="LiveId" clId="{70EF9E56-B264-431E-8CF2-130F9F5FE844}" dt="2023-10-23T04:35:40.821" v="9784" actId="1076"/>
          <ac:picMkLst>
            <pc:docMk/>
            <pc:sldMk cId="891959155" sldId="539"/>
            <ac:picMk id="2" creationId="{823673C9-5DBA-4427-315D-26A7EFA06EF3}"/>
          </ac:picMkLst>
        </pc:picChg>
      </pc:sldChg>
      <pc:sldMasterChg chg="del delSldLayout">
        <pc:chgData name="Cinzia Spingola" userId="36cc62b134257db1" providerId="LiveId" clId="{70EF9E56-B264-431E-8CF2-130F9F5FE844}" dt="2023-10-22T03:13:56.762" v="183" actId="47"/>
        <pc:sldMasterMkLst>
          <pc:docMk/>
          <pc:sldMasterMk cId="829593277" sldId="2147483672"/>
        </pc:sldMasterMkLst>
        <pc:sldLayoutChg chg="del">
          <pc:chgData name="Cinzia Spingola" userId="36cc62b134257db1" providerId="LiveId" clId="{70EF9E56-B264-431E-8CF2-130F9F5FE844}" dt="2023-10-22T03:13:56.762" v="183" actId="47"/>
          <pc:sldLayoutMkLst>
            <pc:docMk/>
            <pc:sldMasterMk cId="829593277" sldId="2147483672"/>
            <pc:sldLayoutMk cId="4172196517" sldId="2147483673"/>
          </pc:sldLayoutMkLst>
        </pc:sldLayoutChg>
        <pc:sldLayoutChg chg="del">
          <pc:chgData name="Cinzia Spingola" userId="36cc62b134257db1" providerId="LiveId" clId="{70EF9E56-B264-431E-8CF2-130F9F5FE844}" dt="2023-10-22T03:13:56.762" v="183" actId="47"/>
          <pc:sldLayoutMkLst>
            <pc:docMk/>
            <pc:sldMasterMk cId="829593277" sldId="2147483672"/>
            <pc:sldLayoutMk cId="865809827" sldId="2147483674"/>
          </pc:sldLayoutMkLst>
        </pc:sldLayoutChg>
        <pc:sldLayoutChg chg="del">
          <pc:chgData name="Cinzia Spingola" userId="36cc62b134257db1" providerId="LiveId" clId="{70EF9E56-B264-431E-8CF2-130F9F5FE844}" dt="2023-10-22T03:13:56.762" v="183" actId="47"/>
          <pc:sldLayoutMkLst>
            <pc:docMk/>
            <pc:sldMasterMk cId="829593277" sldId="2147483672"/>
            <pc:sldLayoutMk cId="3491462450" sldId="2147483675"/>
          </pc:sldLayoutMkLst>
        </pc:sldLayoutChg>
        <pc:sldLayoutChg chg="del">
          <pc:chgData name="Cinzia Spingola" userId="36cc62b134257db1" providerId="LiveId" clId="{70EF9E56-B264-431E-8CF2-130F9F5FE844}" dt="2023-10-22T03:13:56.762" v="183" actId="47"/>
          <pc:sldLayoutMkLst>
            <pc:docMk/>
            <pc:sldMasterMk cId="829593277" sldId="2147483672"/>
            <pc:sldLayoutMk cId="136723647" sldId="2147483676"/>
          </pc:sldLayoutMkLst>
        </pc:sldLayoutChg>
        <pc:sldLayoutChg chg="del">
          <pc:chgData name="Cinzia Spingola" userId="36cc62b134257db1" providerId="LiveId" clId="{70EF9E56-B264-431E-8CF2-130F9F5FE844}" dt="2023-10-22T03:13:56.762" v="183" actId="47"/>
          <pc:sldLayoutMkLst>
            <pc:docMk/>
            <pc:sldMasterMk cId="829593277" sldId="2147483672"/>
            <pc:sldLayoutMk cId="1343586308" sldId="2147483677"/>
          </pc:sldLayoutMkLst>
        </pc:sldLayoutChg>
        <pc:sldLayoutChg chg="del">
          <pc:chgData name="Cinzia Spingola" userId="36cc62b134257db1" providerId="LiveId" clId="{70EF9E56-B264-431E-8CF2-130F9F5FE844}" dt="2023-10-22T03:13:56.762" v="183" actId="47"/>
          <pc:sldLayoutMkLst>
            <pc:docMk/>
            <pc:sldMasterMk cId="829593277" sldId="2147483672"/>
            <pc:sldLayoutMk cId="3988865105" sldId="2147483678"/>
          </pc:sldLayoutMkLst>
        </pc:sldLayoutChg>
        <pc:sldLayoutChg chg="del">
          <pc:chgData name="Cinzia Spingola" userId="36cc62b134257db1" providerId="LiveId" clId="{70EF9E56-B264-431E-8CF2-130F9F5FE844}" dt="2023-10-22T03:13:56.762" v="183" actId="47"/>
          <pc:sldLayoutMkLst>
            <pc:docMk/>
            <pc:sldMasterMk cId="829593277" sldId="2147483672"/>
            <pc:sldLayoutMk cId="3139887429" sldId="2147483679"/>
          </pc:sldLayoutMkLst>
        </pc:sldLayoutChg>
        <pc:sldLayoutChg chg="del">
          <pc:chgData name="Cinzia Spingola" userId="36cc62b134257db1" providerId="LiveId" clId="{70EF9E56-B264-431E-8CF2-130F9F5FE844}" dt="2023-10-22T03:13:56.762" v="183" actId="47"/>
          <pc:sldLayoutMkLst>
            <pc:docMk/>
            <pc:sldMasterMk cId="829593277" sldId="2147483672"/>
            <pc:sldLayoutMk cId="1440348796" sldId="2147483680"/>
          </pc:sldLayoutMkLst>
        </pc:sldLayoutChg>
        <pc:sldLayoutChg chg="del">
          <pc:chgData name="Cinzia Spingola" userId="36cc62b134257db1" providerId="LiveId" clId="{70EF9E56-B264-431E-8CF2-130F9F5FE844}" dt="2023-10-22T03:13:56.762" v="183" actId="47"/>
          <pc:sldLayoutMkLst>
            <pc:docMk/>
            <pc:sldMasterMk cId="829593277" sldId="2147483672"/>
            <pc:sldLayoutMk cId="742633464" sldId="2147483681"/>
          </pc:sldLayoutMkLst>
        </pc:sldLayoutChg>
        <pc:sldLayoutChg chg="del">
          <pc:chgData name="Cinzia Spingola" userId="36cc62b134257db1" providerId="LiveId" clId="{70EF9E56-B264-431E-8CF2-130F9F5FE844}" dt="2023-10-22T03:13:56.762" v="183" actId="47"/>
          <pc:sldLayoutMkLst>
            <pc:docMk/>
            <pc:sldMasterMk cId="829593277" sldId="2147483672"/>
            <pc:sldLayoutMk cId="1570649592" sldId="2147483682"/>
          </pc:sldLayoutMkLst>
        </pc:sldLayoutChg>
        <pc:sldLayoutChg chg="del">
          <pc:chgData name="Cinzia Spingola" userId="36cc62b134257db1" providerId="LiveId" clId="{70EF9E56-B264-431E-8CF2-130F9F5FE844}" dt="2023-10-22T03:13:56.762" v="183" actId="47"/>
          <pc:sldLayoutMkLst>
            <pc:docMk/>
            <pc:sldMasterMk cId="829593277" sldId="2147483672"/>
            <pc:sldLayoutMk cId="3071550916" sldId="2147483683"/>
          </pc:sldLayoutMkLst>
        </pc:sldLayoutChg>
      </pc:sldMasterChg>
      <pc:sldMasterChg chg="del delSldLayout">
        <pc:chgData name="Cinzia Spingola" userId="36cc62b134257db1" providerId="LiveId" clId="{70EF9E56-B264-431E-8CF2-130F9F5FE844}" dt="2023-10-22T18:27:09.006" v="9723" actId="2696"/>
        <pc:sldMasterMkLst>
          <pc:docMk/>
          <pc:sldMasterMk cId="2513402354" sldId="2147483684"/>
        </pc:sldMasterMkLst>
        <pc:sldLayoutChg chg="del">
          <pc:chgData name="Cinzia Spingola" userId="36cc62b134257db1" providerId="LiveId" clId="{70EF9E56-B264-431E-8CF2-130F9F5FE844}" dt="2023-10-22T18:27:09.006" v="9723" actId="2696"/>
          <pc:sldLayoutMkLst>
            <pc:docMk/>
            <pc:sldMasterMk cId="2513402354" sldId="2147483684"/>
            <pc:sldLayoutMk cId="2193686986" sldId="2147483685"/>
          </pc:sldLayoutMkLst>
        </pc:sldLayoutChg>
        <pc:sldLayoutChg chg="del">
          <pc:chgData name="Cinzia Spingola" userId="36cc62b134257db1" providerId="LiveId" clId="{70EF9E56-B264-431E-8CF2-130F9F5FE844}" dt="2023-10-22T18:27:09.006" v="9723" actId="2696"/>
          <pc:sldLayoutMkLst>
            <pc:docMk/>
            <pc:sldMasterMk cId="2513402354" sldId="2147483684"/>
            <pc:sldLayoutMk cId="4079842487" sldId="2147483686"/>
          </pc:sldLayoutMkLst>
        </pc:sldLayoutChg>
        <pc:sldLayoutChg chg="del">
          <pc:chgData name="Cinzia Spingola" userId="36cc62b134257db1" providerId="LiveId" clId="{70EF9E56-B264-431E-8CF2-130F9F5FE844}" dt="2023-10-22T18:27:09.006" v="9723" actId="2696"/>
          <pc:sldLayoutMkLst>
            <pc:docMk/>
            <pc:sldMasterMk cId="2513402354" sldId="2147483684"/>
            <pc:sldLayoutMk cId="3667448261" sldId="2147483687"/>
          </pc:sldLayoutMkLst>
        </pc:sldLayoutChg>
        <pc:sldLayoutChg chg="del">
          <pc:chgData name="Cinzia Spingola" userId="36cc62b134257db1" providerId="LiveId" clId="{70EF9E56-B264-431E-8CF2-130F9F5FE844}" dt="2023-10-22T18:27:09.006" v="9723" actId="2696"/>
          <pc:sldLayoutMkLst>
            <pc:docMk/>
            <pc:sldMasterMk cId="2513402354" sldId="2147483684"/>
            <pc:sldLayoutMk cId="1195335144" sldId="2147483688"/>
          </pc:sldLayoutMkLst>
        </pc:sldLayoutChg>
        <pc:sldLayoutChg chg="del">
          <pc:chgData name="Cinzia Spingola" userId="36cc62b134257db1" providerId="LiveId" clId="{70EF9E56-B264-431E-8CF2-130F9F5FE844}" dt="2023-10-22T18:27:09.006" v="9723" actId="2696"/>
          <pc:sldLayoutMkLst>
            <pc:docMk/>
            <pc:sldMasterMk cId="2513402354" sldId="2147483684"/>
            <pc:sldLayoutMk cId="1584991483" sldId="2147483689"/>
          </pc:sldLayoutMkLst>
        </pc:sldLayoutChg>
        <pc:sldLayoutChg chg="del">
          <pc:chgData name="Cinzia Spingola" userId="36cc62b134257db1" providerId="LiveId" clId="{70EF9E56-B264-431E-8CF2-130F9F5FE844}" dt="2023-10-22T18:27:09.006" v="9723" actId="2696"/>
          <pc:sldLayoutMkLst>
            <pc:docMk/>
            <pc:sldMasterMk cId="2513402354" sldId="2147483684"/>
            <pc:sldLayoutMk cId="4200871509" sldId="2147483690"/>
          </pc:sldLayoutMkLst>
        </pc:sldLayoutChg>
        <pc:sldLayoutChg chg="del">
          <pc:chgData name="Cinzia Spingola" userId="36cc62b134257db1" providerId="LiveId" clId="{70EF9E56-B264-431E-8CF2-130F9F5FE844}" dt="2023-10-22T18:27:09.006" v="9723" actId="2696"/>
          <pc:sldLayoutMkLst>
            <pc:docMk/>
            <pc:sldMasterMk cId="2513402354" sldId="2147483684"/>
            <pc:sldLayoutMk cId="3876437452" sldId="2147483691"/>
          </pc:sldLayoutMkLst>
        </pc:sldLayoutChg>
        <pc:sldLayoutChg chg="del">
          <pc:chgData name="Cinzia Spingola" userId="36cc62b134257db1" providerId="LiveId" clId="{70EF9E56-B264-431E-8CF2-130F9F5FE844}" dt="2023-10-22T18:27:09.006" v="9723" actId="2696"/>
          <pc:sldLayoutMkLst>
            <pc:docMk/>
            <pc:sldMasterMk cId="2513402354" sldId="2147483684"/>
            <pc:sldLayoutMk cId="2359376634" sldId="2147483692"/>
          </pc:sldLayoutMkLst>
        </pc:sldLayoutChg>
        <pc:sldLayoutChg chg="del">
          <pc:chgData name="Cinzia Spingola" userId="36cc62b134257db1" providerId="LiveId" clId="{70EF9E56-B264-431E-8CF2-130F9F5FE844}" dt="2023-10-22T18:27:09.006" v="9723" actId="2696"/>
          <pc:sldLayoutMkLst>
            <pc:docMk/>
            <pc:sldMasterMk cId="2513402354" sldId="2147483684"/>
            <pc:sldLayoutMk cId="3259605122" sldId="2147483693"/>
          </pc:sldLayoutMkLst>
        </pc:sldLayoutChg>
        <pc:sldLayoutChg chg="del">
          <pc:chgData name="Cinzia Spingola" userId="36cc62b134257db1" providerId="LiveId" clId="{70EF9E56-B264-431E-8CF2-130F9F5FE844}" dt="2023-10-22T18:27:09.006" v="9723" actId="2696"/>
          <pc:sldLayoutMkLst>
            <pc:docMk/>
            <pc:sldMasterMk cId="2513402354" sldId="2147483684"/>
            <pc:sldLayoutMk cId="1751617439" sldId="2147483694"/>
          </pc:sldLayoutMkLst>
        </pc:sldLayoutChg>
        <pc:sldLayoutChg chg="del">
          <pc:chgData name="Cinzia Spingola" userId="36cc62b134257db1" providerId="LiveId" clId="{70EF9E56-B264-431E-8CF2-130F9F5FE844}" dt="2023-10-22T18:27:09.006" v="9723" actId="2696"/>
          <pc:sldLayoutMkLst>
            <pc:docMk/>
            <pc:sldMasterMk cId="2513402354" sldId="2147483684"/>
            <pc:sldLayoutMk cId="3616869224" sldId="2147483695"/>
          </pc:sldLayoutMkLst>
        </pc:sldLayoutChg>
      </pc:sldMasterChg>
      <pc:sldMasterChg chg="del delSldLayout">
        <pc:chgData name="Cinzia Spingola" userId="36cc62b134257db1" providerId="LiveId" clId="{70EF9E56-B264-431E-8CF2-130F9F5FE844}" dt="2023-10-22T13:31:16.824" v="9220" actId="2696"/>
        <pc:sldMasterMkLst>
          <pc:docMk/>
          <pc:sldMasterMk cId="4269470730" sldId="2147483684"/>
        </pc:sldMasterMkLst>
        <pc:sldLayoutChg chg="del">
          <pc:chgData name="Cinzia Spingola" userId="36cc62b134257db1" providerId="LiveId" clId="{70EF9E56-B264-431E-8CF2-130F9F5FE844}" dt="2023-10-22T13:31:16.824" v="9220" actId="2696"/>
          <pc:sldLayoutMkLst>
            <pc:docMk/>
            <pc:sldMasterMk cId="4269470730" sldId="2147483684"/>
            <pc:sldLayoutMk cId="1105480650" sldId="2147483685"/>
          </pc:sldLayoutMkLst>
        </pc:sldLayoutChg>
        <pc:sldLayoutChg chg="del">
          <pc:chgData name="Cinzia Spingola" userId="36cc62b134257db1" providerId="LiveId" clId="{70EF9E56-B264-431E-8CF2-130F9F5FE844}" dt="2023-10-22T13:31:16.824" v="9220" actId="2696"/>
          <pc:sldLayoutMkLst>
            <pc:docMk/>
            <pc:sldMasterMk cId="4269470730" sldId="2147483684"/>
            <pc:sldLayoutMk cId="1152678451" sldId="2147483686"/>
          </pc:sldLayoutMkLst>
        </pc:sldLayoutChg>
        <pc:sldLayoutChg chg="del">
          <pc:chgData name="Cinzia Spingola" userId="36cc62b134257db1" providerId="LiveId" clId="{70EF9E56-B264-431E-8CF2-130F9F5FE844}" dt="2023-10-22T13:31:16.824" v="9220" actId="2696"/>
          <pc:sldLayoutMkLst>
            <pc:docMk/>
            <pc:sldMasterMk cId="4269470730" sldId="2147483684"/>
            <pc:sldLayoutMk cId="351507299" sldId="2147483687"/>
          </pc:sldLayoutMkLst>
        </pc:sldLayoutChg>
        <pc:sldLayoutChg chg="del">
          <pc:chgData name="Cinzia Spingola" userId="36cc62b134257db1" providerId="LiveId" clId="{70EF9E56-B264-431E-8CF2-130F9F5FE844}" dt="2023-10-22T13:31:16.824" v="9220" actId="2696"/>
          <pc:sldLayoutMkLst>
            <pc:docMk/>
            <pc:sldMasterMk cId="4269470730" sldId="2147483684"/>
            <pc:sldLayoutMk cId="3356730660" sldId="2147483688"/>
          </pc:sldLayoutMkLst>
        </pc:sldLayoutChg>
        <pc:sldLayoutChg chg="del">
          <pc:chgData name="Cinzia Spingola" userId="36cc62b134257db1" providerId="LiveId" clId="{70EF9E56-B264-431E-8CF2-130F9F5FE844}" dt="2023-10-22T13:31:16.824" v="9220" actId="2696"/>
          <pc:sldLayoutMkLst>
            <pc:docMk/>
            <pc:sldMasterMk cId="4269470730" sldId="2147483684"/>
            <pc:sldLayoutMk cId="2566866175" sldId="2147483689"/>
          </pc:sldLayoutMkLst>
        </pc:sldLayoutChg>
        <pc:sldLayoutChg chg="del">
          <pc:chgData name="Cinzia Spingola" userId="36cc62b134257db1" providerId="LiveId" clId="{70EF9E56-B264-431E-8CF2-130F9F5FE844}" dt="2023-10-22T13:31:16.824" v="9220" actId="2696"/>
          <pc:sldLayoutMkLst>
            <pc:docMk/>
            <pc:sldMasterMk cId="4269470730" sldId="2147483684"/>
            <pc:sldLayoutMk cId="671569386" sldId="2147483690"/>
          </pc:sldLayoutMkLst>
        </pc:sldLayoutChg>
        <pc:sldLayoutChg chg="del">
          <pc:chgData name="Cinzia Spingola" userId="36cc62b134257db1" providerId="LiveId" clId="{70EF9E56-B264-431E-8CF2-130F9F5FE844}" dt="2023-10-22T13:31:16.824" v="9220" actId="2696"/>
          <pc:sldLayoutMkLst>
            <pc:docMk/>
            <pc:sldMasterMk cId="4269470730" sldId="2147483684"/>
            <pc:sldLayoutMk cId="1252926361" sldId="2147483691"/>
          </pc:sldLayoutMkLst>
        </pc:sldLayoutChg>
        <pc:sldLayoutChg chg="del">
          <pc:chgData name="Cinzia Spingola" userId="36cc62b134257db1" providerId="LiveId" clId="{70EF9E56-B264-431E-8CF2-130F9F5FE844}" dt="2023-10-22T13:31:16.824" v="9220" actId="2696"/>
          <pc:sldLayoutMkLst>
            <pc:docMk/>
            <pc:sldMasterMk cId="4269470730" sldId="2147483684"/>
            <pc:sldLayoutMk cId="2505825" sldId="2147483692"/>
          </pc:sldLayoutMkLst>
        </pc:sldLayoutChg>
        <pc:sldLayoutChg chg="del">
          <pc:chgData name="Cinzia Spingola" userId="36cc62b134257db1" providerId="LiveId" clId="{70EF9E56-B264-431E-8CF2-130F9F5FE844}" dt="2023-10-22T13:31:16.824" v="9220" actId="2696"/>
          <pc:sldLayoutMkLst>
            <pc:docMk/>
            <pc:sldMasterMk cId="4269470730" sldId="2147483684"/>
            <pc:sldLayoutMk cId="587527102" sldId="2147483693"/>
          </pc:sldLayoutMkLst>
        </pc:sldLayoutChg>
        <pc:sldLayoutChg chg="del">
          <pc:chgData name="Cinzia Spingola" userId="36cc62b134257db1" providerId="LiveId" clId="{70EF9E56-B264-431E-8CF2-130F9F5FE844}" dt="2023-10-22T13:31:16.824" v="9220" actId="2696"/>
          <pc:sldLayoutMkLst>
            <pc:docMk/>
            <pc:sldMasterMk cId="4269470730" sldId="2147483684"/>
            <pc:sldLayoutMk cId="2472469125" sldId="2147483694"/>
          </pc:sldLayoutMkLst>
        </pc:sldLayoutChg>
        <pc:sldLayoutChg chg="del">
          <pc:chgData name="Cinzia Spingola" userId="36cc62b134257db1" providerId="LiveId" clId="{70EF9E56-B264-431E-8CF2-130F9F5FE844}" dt="2023-10-22T13:31:16.824" v="9220" actId="2696"/>
          <pc:sldLayoutMkLst>
            <pc:docMk/>
            <pc:sldMasterMk cId="4269470730" sldId="2147483684"/>
            <pc:sldLayoutMk cId="2730428832" sldId="2147483695"/>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5A9786-1764-4167-9FA9-4C80FAB44943}" type="doc">
      <dgm:prSet loTypeId="urn:microsoft.com/office/officeart/2005/8/layout/cycle4" loCatId="cycle" qsTypeId="urn:microsoft.com/office/officeart/2005/8/quickstyle/3d3" qsCatId="3D" csTypeId="urn:microsoft.com/office/officeart/2005/8/colors/colorful5" csCatId="colorful" phldr="1"/>
      <dgm:spPr/>
      <dgm:t>
        <a:bodyPr/>
        <a:lstStyle/>
        <a:p>
          <a:endParaRPr lang="it-IT"/>
        </a:p>
      </dgm:t>
    </dgm:pt>
    <dgm:pt modelId="{4B6EDFF8-1D0C-444D-8EA5-916DCDC019AD}">
      <dgm:prSet phldrT="[Testo]" custT="1"/>
      <dgm:spPr/>
      <dgm:t>
        <a:bodyPr/>
        <a:lstStyle/>
        <a:p>
          <a:r>
            <a:rPr lang="it-IT" sz="5400" b="1" dirty="0"/>
            <a:t>Le</a:t>
          </a:r>
        </a:p>
      </dgm:t>
    </dgm:pt>
    <dgm:pt modelId="{23223A06-4D86-43F9-A7A2-2CCA0F16A4F7}" type="parTrans" cxnId="{F549BD95-D099-4304-9536-D3988A1C74DC}">
      <dgm:prSet/>
      <dgm:spPr/>
      <dgm:t>
        <a:bodyPr/>
        <a:lstStyle/>
        <a:p>
          <a:endParaRPr lang="it-IT"/>
        </a:p>
      </dgm:t>
    </dgm:pt>
    <dgm:pt modelId="{21443BE3-785D-402F-85BF-7AC7F0EBA386}" type="sibTrans" cxnId="{F549BD95-D099-4304-9536-D3988A1C74DC}">
      <dgm:prSet/>
      <dgm:spPr/>
      <dgm:t>
        <a:bodyPr/>
        <a:lstStyle/>
        <a:p>
          <a:endParaRPr lang="it-IT"/>
        </a:p>
      </dgm:t>
    </dgm:pt>
    <dgm:pt modelId="{E3D4A199-5D11-4226-820B-794FC021F1E9}">
      <dgm:prSet phldrT="[Testo]" custT="1"/>
      <dgm:spPr/>
      <dgm:t>
        <a:bodyPr/>
        <a:lstStyle/>
        <a:p>
          <a:pPr algn="ctr">
            <a:buNone/>
          </a:pPr>
          <a:r>
            <a:rPr lang="it-IT" sz="3600" b="1" dirty="0">
              <a:solidFill>
                <a:srgbClr val="002060"/>
              </a:solidFill>
            </a:rPr>
            <a:t>DOLORE</a:t>
          </a:r>
        </a:p>
      </dgm:t>
    </dgm:pt>
    <dgm:pt modelId="{B244EDA8-F39F-4543-8CFB-3821F9F1C893}" type="parTrans" cxnId="{5CE0E1E6-757A-4497-BFC3-132AE066F572}">
      <dgm:prSet/>
      <dgm:spPr/>
      <dgm:t>
        <a:bodyPr/>
        <a:lstStyle/>
        <a:p>
          <a:endParaRPr lang="it-IT"/>
        </a:p>
      </dgm:t>
    </dgm:pt>
    <dgm:pt modelId="{426F2DEB-1404-4FB8-B952-C62ED209ED2B}" type="sibTrans" cxnId="{5CE0E1E6-757A-4497-BFC3-132AE066F572}">
      <dgm:prSet/>
      <dgm:spPr/>
      <dgm:t>
        <a:bodyPr/>
        <a:lstStyle/>
        <a:p>
          <a:endParaRPr lang="it-IT"/>
        </a:p>
      </dgm:t>
    </dgm:pt>
    <dgm:pt modelId="{06F7C356-117A-4CE7-9C7B-09F407C17B79}">
      <dgm:prSet phldrT="[Testo]" custT="1"/>
      <dgm:spPr/>
      <dgm:t>
        <a:bodyPr/>
        <a:lstStyle/>
        <a:p>
          <a:r>
            <a:rPr lang="it-IT" sz="3600" b="1" dirty="0"/>
            <a:t>nostre</a:t>
          </a:r>
        </a:p>
      </dgm:t>
    </dgm:pt>
    <dgm:pt modelId="{CF2CDC4A-C750-4CDD-B0C8-63A5B60FB160}" type="parTrans" cxnId="{EDAA00D0-015E-4492-B8B7-F380F38885D9}">
      <dgm:prSet/>
      <dgm:spPr/>
      <dgm:t>
        <a:bodyPr/>
        <a:lstStyle/>
        <a:p>
          <a:endParaRPr lang="it-IT"/>
        </a:p>
      </dgm:t>
    </dgm:pt>
    <dgm:pt modelId="{9CDD3FA1-E8FC-49D7-B00B-B79D54477F87}" type="sibTrans" cxnId="{EDAA00D0-015E-4492-B8B7-F380F38885D9}">
      <dgm:prSet/>
      <dgm:spPr/>
      <dgm:t>
        <a:bodyPr/>
        <a:lstStyle/>
        <a:p>
          <a:endParaRPr lang="it-IT"/>
        </a:p>
      </dgm:t>
    </dgm:pt>
    <dgm:pt modelId="{F28B899B-C0BA-45EB-BA05-25EAAC2F58D9}">
      <dgm:prSet phldrT="[Testo]" custT="1"/>
      <dgm:spPr/>
      <dgm:t>
        <a:bodyPr/>
        <a:lstStyle/>
        <a:p>
          <a:pPr algn="ctr">
            <a:buNone/>
          </a:pPr>
          <a:r>
            <a:rPr lang="it-IT" sz="3200" b="1" dirty="0">
              <a:solidFill>
                <a:srgbClr val="002060"/>
              </a:solidFill>
            </a:rPr>
            <a:t>SOLE/SOLI</a:t>
          </a:r>
        </a:p>
      </dgm:t>
    </dgm:pt>
    <dgm:pt modelId="{D20E609A-F7D1-457A-81D7-E5C839C89106}" type="parTrans" cxnId="{7056443D-26F5-4A19-9B49-73606BF76ADC}">
      <dgm:prSet/>
      <dgm:spPr/>
      <dgm:t>
        <a:bodyPr/>
        <a:lstStyle/>
        <a:p>
          <a:endParaRPr lang="it-IT"/>
        </a:p>
      </dgm:t>
    </dgm:pt>
    <dgm:pt modelId="{5E16B877-5586-4E03-837E-3E494D226807}" type="sibTrans" cxnId="{7056443D-26F5-4A19-9B49-73606BF76ADC}">
      <dgm:prSet/>
      <dgm:spPr/>
      <dgm:t>
        <a:bodyPr/>
        <a:lstStyle/>
        <a:p>
          <a:endParaRPr lang="it-IT"/>
        </a:p>
      </dgm:t>
    </dgm:pt>
    <dgm:pt modelId="{DE57D296-B414-43DD-B694-F585A0F04FC5}">
      <dgm:prSet phldrT="[Testo]" custT="1"/>
      <dgm:spPr/>
      <dgm:t>
        <a:bodyPr/>
        <a:lstStyle/>
        <a:p>
          <a:endParaRPr lang="it-IT" sz="3200" b="1" dirty="0"/>
        </a:p>
      </dgm:t>
    </dgm:pt>
    <dgm:pt modelId="{C91D57A5-B783-4918-B55E-C18FE90677E4}" type="parTrans" cxnId="{26ADC12C-9EDB-4BC4-969E-93C241E478C3}">
      <dgm:prSet/>
      <dgm:spPr/>
      <dgm:t>
        <a:bodyPr/>
        <a:lstStyle/>
        <a:p>
          <a:endParaRPr lang="it-IT"/>
        </a:p>
      </dgm:t>
    </dgm:pt>
    <dgm:pt modelId="{4278883F-611C-4295-B1A6-564ED00772BB}" type="sibTrans" cxnId="{26ADC12C-9EDB-4BC4-969E-93C241E478C3}">
      <dgm:prSet/>
      <dgm:spPr/>
      <dgm:t>
        <a:bodyPr/>
        <a:lstStyle/>
        <a:p>
          <a:endParaRPr lang="it-IT"/>
        </a:p>
      </dgm:t>
    </dgm:pt>
    <dgm:pt modelId="{F069B060-4418-4AD7-AB74-BC9311F1E72D}">
      <dgm:prSet phldrT="[Testo]" custT="1"/>
      <dgm:spPr/>
      <dgm:t>
        <a:bodyPr/>
        <a:lstStyle/>
        <a:p>
          <a:pPr>
            <a:buNone/>
          </a:pPr>
          <a:r>
            <a:rPr lang="it-IT" sz="2600" b="1" dirty="0">
              <a:solidFill>
                <a:srgbClr val="002060"/>
              </a:solidFill>
            </a:rPr>
            <a:t>    </a:t>
          </a:r>
          <a:r>
            <a:rPr lang="it-IT" sz="3200" b="1" dirty="0">
              <a:solidFill>
                <a:srgbClr val="002060"/>
              </a:solidFill>
            </a:rPr>
            <a:t>NASCITA RINASCITA</a:t>
          </a:r>
          <a:endParaRPr lang="it-IT" sz="2600" b="1" dirty="0">
            <a:solidFill>
              <a:srgbClr val="002060"/>
            </a:solidFill>
          </a:endParaRPr>
        </a:p>
      </dgm:t>
    </dgm:pt>
    <dgm:pt modelId="{6BB278BB-BCB6-4E5F-8F81-2E5BA57D3C3D}" type="parTrans" cxnId="{40486172-1735-4FC7-966E-AEA3FF4A6055}">
      <dgm:prSet/>
      <dgm:spPr/>
      <dgm:t>
        <a:bodyPr/>
        <a:lstStyle/>
        <a:p>
          <a:endParaRPr lang="it-IT"/>
        </a:p>
      </dgm:t>
    </dgm:pt>
    <dgm:pt modelId="{02547F09-9A67-41CE-A339-DBC2719693A2}" type="sibTrans" cxnId="{40486172-1735-4FC7-966E-AEA3FF4A6055}">
      <dgm:prSet/>
      <dgm:spPr/>
      <dgm:t>
        <a:bodyPr/>
        <a:lstStyle/>
        <a:p>
          <a:endParaRPr lang="it-IT"/>
        </a:p>
      </dgm:t>
    </dgm:pt>
    <dgm:pt modelId="{0CA683BB-E9D1-4B1C-A21C-481C709AB7F4}">
      <dgm:prSet phldrT="[Testo]" custT="1"/>
      <dgm:spPr/>
      <dgm:t>
        <a:bodyPr/>
        <a:lstStyle/>
        <a:p>
          <a:r>
            <a:rPr lang="it-IT" sz="3600" b="1" dirty="0"/>
            <a:t>parole</a:t>
          </a:r>
        </a:p>
      </dgm:t>
    </dgm:pt>
    <dgm:pt modelId="{FB89442D-F3F5-4CD1-8EFD-FB3464C96611}" type="parTrans" cxnId="{D95D43B6-3030-4518-B202-65FD6103705D}">
      <dgm:prSet/>
      <dgm:spPr/>
      <dgm:t>
        <a:bodyPr/>
        <a:lstStyle/>
        <a:p>
          <a:endParaRPr lang="it-IT"/>
        </a:p>
      </dgm:t>
    </dgm:pt>
    <dgm:pt modelId="{63A1D6BE-6B18-424B-B166-E3393A671EED}" type="sibTrans" cxnId="{D95D43B6-3030-4518-B202-65FD6103705D}">
      <dgm:prSet/>
      <dgm:spPr/>
      <dgm:t>
        <a:bodyPr/>
        <a:lstStyle/>
        <a:p>
          <a:endParaRPr lang="it-IT"/>
        </a:p>
      </dgm:t>
    </dgm:pt>
    <dgm:pt modelId="{6D8C0657-E41F-481C-AA8D-D5B9E80D2CF3}">
      <dgm:prSet phldrT="[Testo]" custT="1"/>
      <dgm:spPr>
        <a:solidFill>
          <a:schemeClr val="bg1"/>
        </a:solidFill>
      </dgm:spPr>
      <dgm:t>
        <a:bodyPr/>
        <a:lstStyle/>
        <a:p>
          <a:pPr>
            <a:buNone/>
          </a:pPr>
          <a:r>
            <a:rPr lang="it-IT" sz="4000" b="1" dirty="0">
              <a:solidFill>
                <a:srgbClr val="002060"/>
              </a:solidFill>
            </a:rPr>
            <a:t>ATTESA</a:t>
          </a:r>
        </a:p>
      </dgm:t>
    </dgm:pt>
    <dgm:pt modelId="{E620E604-FBF3-4EC8-A004-358343E211A2}" type="parTrans" cxnId="{8811FAEE-7D1B-4271-9C34-76323B39F681}">
      <dgm:prSet/>
      <dgm:spPr/>
      <dgm:t>
        <a:bodyPr/>
        <a:lstStyle/>
        <a:p>
          <a:endParaRPr lang="it-IT"/>
        </a:p>
      </dgm:t>
    </dgm:pt>
    <dgm:pt modelId="{C37E1D67-5BE4-496D-9FF9-33678C9B32E5}" type="sibTrans" cxnId="{8811FAEE-7D1B-4271-9C34-76323B39F681}">
      <dgm:prSet/>
      <dgm:spPr/>
      <dgm:t>
        <a:bodyPr/>
        <a:lstStyle/>
        <a:p>
          <a:endParaRPr lang="it-IT"/>
        </a:p>
      </dgm:t>
    </dgm:pt>
    <dgm:pt modelId="{846A62B5-7043-40FB-A259-F03A36C60B2F}">
      <dgm:prSet phldrT="[Testo]" custT="1"/>
      <dgm:spPr/>
      <dgm:t>
        <a:bodyPr/>
        <a:lstStyle/>
        <a:p>
          <a:pPr algn="ctr">
            <a:buNone/>
          </a:pPr>
          <a:r>
            <a:rPr lang="it-IT" sz="3600" b="1" dirty="0">
              <a:solidFill>
                <a:srgbClr val="002060"/>
              </a:solidFill>
            </a:rPr>
            <a:t>RABBIA</a:t>
          </a:r>
        </a:p>
      </dgm:t>
    </dgm:pt>
    <dgm:pt modelId="{3648A9B7-6D17-41AA-B75E-F761B33D9587}" type="parTrans" cxnId="{8486ECA7-67EC-4DDB-A32C-F201D91B344C}">
      <dgm:prSet/>
      <dgm:spPr/>
      <dgm:t>
        <a:bodyPr/>
        <a:lstStyle/>
        <a:p>
          <a:endParaRPr lang="it-IT"/>
        </a:p>
      </dgm:t>
    </dgm:pt>
    <dgm:pt modelId="{2AB60BFA-0277-4527-AEE6-C998976DE788}" type="sibTrans" cxnId="{8486ECA7-67EC-4DDB-A32C-F201D91B344C}">
      <dgm:prSet/>
      <dgm:spPr/>
      <dgm:t>
        <a:bodyPr/>
        <a:lstStyle/>
        <a:p>
          <a:endParaRPr lang="it-IT"/>
        </a:p>
      </dgm:t>
    </dgm:pt>
    <dgm:pt modelId="{40D060DF-80FC-46D7-9C3D-36A400B7D1E2}">
      <dgm:prSet phldrT="[Testo]" custT="1"/>
      <dgm:spPr>
        <a:solidFill>
          <a:schemeClr val="bg1"/>
        </a:solidFill>
      </dgm:spPr>
      <dgm:t>
        <a:bodyPr/>
        <a:lstStyle/>
        <a:p>
          <a:pPr>
            <a:buNone/>
          </a:pPr>
          <a:r>
            <a:rPr lang="it-IT" sz="4000" b="1" dirty="0">
              <a:solidFill>
                <a:srgbClr val="002060"/>
              </a:solidFill>
            </a:rPr>
            <a:t>RICORDO</a:t>
          </a:r>
        </a:p>
      </dgm:t>
    </dgm:pt>
    <dgm:pt modelId="{E790DFEA-08D3-4E99-A415-F13BBEF10F88}" type="parTrans" cxnId="{B9CB7346-8628-4F8B-AC87-B09CBC1631B7}">
      <dgm:prSet/>
      <dgm:spPr/>
      <dgm:t>
        <a:bodyPr/>
        <a:lstStyle/>
        <a:p>
          <a:endParaRPr lang="it-IT"/>
        </a:p>
      </dgm:t>
    </dgm:pt>
    <dgm:pt modelId="{C77D3C43-0F12-415A-9316-AD1C56701FDD}" type="sibTrans" cxnId="{B9CB7346-8628-4F8B-AC87-B09CBC1631B7}">
      <dgm:prSet/>
      <dgm:spPr/>
      <dgm:t>
        <a:bodyPr/>
        <a:lstStyle/>
        <a:p>
          <a:endParaRPr lang="it-IT"/>
        </a:p>
      </dgm:t>
    </dgm:pt>
    <dgm:pt modelId="{A1771200-8E1F-4688-A44F-6D54222A5696}" type="pres">
      <dgm:prSet presAssocID="{3E5A9786-1764-4167-9FA9-4C80FAB44943}" presName="cycleMatrixDiagram" presStyleCnt="0">
        <dgm:presLayoutVars>
          <dgm:chMax val="1"/>
          <dgm:dir/>
          <dgm:animLvl val="lvl"/>
          <dgm:resizeHandles val="exact"/>
        </dgm:presLayoutVars>
      </dgm:prSet>
      <dgm:spPr/>
    </dgm:pt>
    <dgm:pt modelId="{C4FCF95A-1163-48CE-858E-6F85F41B975F}" type="pres">
      <dgm:prSet presAssocID="{3E5A9786-1764-4167-9FA9-4C80FAB44943}" presName="children" presStyleCnt="0"/>
      <dgm:spPr/>
    </dgm:pt>
    <dgm:pt modelId="{040DA274-6234-4228-B6E1-2E4A963112C7}" type="pres">
      <dgm:prSet presAssocID="{3E5A9786-1764-4167-9FA9-4C80FAB44943}" presName="child1group" presStyleCnt="0"/>
      <dgm:spPr/>
    </dgm:pt>
    <dgm:pt modelId="{BF7B5D97-E3BA-49AA-BAC3-BE2802209B62}" type="pres">
      <dgm:prSet presAssocID="{3E5A9786-1764-4167-9FA9-4C80FAB44943}" presName="child1" presStyleLbl="bgAcc1" presStyleIdx="0" presStyleCnt="4"/>
      <dgm:spPr/>
    </dgm:pt>
    <dgm:pt modelId="{599B13DB-CF6F-4259-B266-44363BF84172}" type="pres">
      <dgm:prSet presAssocID="{3E5A9786-1764-4167-9FA9-4C80FAB44943}" presName="child1Text" presStyleLbl="bgAcc1" presStyleIdx="0" presStyleCnt="4">
        <dgm:presLayoutVars>
          <dgm:bulletEnabled val="1"/>
        </dgm:presLayoutVars>
      </dgm:prSet>
      <dgm:spPr/>
    </dgm:pt>
    <dgm:pt modelId="{D83AC92A-7CC4-4DA4-92C7-FBEC5753E267}" type="pres">
      <dgm:prSet presAssocID="{3E5A9786-1764-4167-9FA9-4C80FAB44943}" presName="child2group" presStyleCnt="0"/>
      <dgm:spPr/>
    </dgm:pt>
    <dgm:pt modelId="{F7488B2D-898E-41DC-BBF5-1C3B45AAAF29}" type="pres">
      <dgm:prSet presAssocID="{3E5A9786-1764-4167-9FA9-4C80FAB44943}" presName="child2" presStyleLbl="bgAcc1" presStyleIdx="1" presStyleCnt="4"/>
      <dgm:spPr/>
    </dgm:pt>
    <dgm:pt modelId="{DAC11EA2-21D4-48F3-95F4-470BC7119008}" type="pres">
      <dgm:prSet presAssocID="{3E5A9786-1764-4167-9FA9-4C80FAB44943}" presName="child2Text" presStyleLbl="bgAcc1" presStyleIdx="1" presStyleCnt="4">
        <dgm:presLayoutVars>
          <dgm:bulletEnabled val="1"/>
        </dgm:presLayoutVars>
      </dgm:prSet>
      <dgm:spPr/>
    </dgm:pt>
    <dgm:pt modelId="{4663C4C5-3F05-421D-B063-7C90CFB2A878}" type="pres">
      <dgm:prSet presAssocID="{3E5A9786-1764-4167-9FA9-4C80FAB44943}" presName="child3group" presStyleCnt="0"/>
      <dgm:spPr/>
    </dgm:pt>
    <dgm:pt modelId="{0519C61C-D26B-4335-8DDF-41E459C9163E}" type="pres">
      <dgm:prSet presAssocID="{3E5A9786-1764-4167-9FA9-4C80FAB44943}" presName="child3" presStyleLbl="bgAcc1" presStyleIdx="2" presStyleCnt="4" custScaleX="119598" custLinFactNeighborX="-4438" custLinFactNeighborY="3412"/>
      <dgm:spPr/>
    </dgm:pt>
    <dgm:pt modelId="{90CE555A-27B0-493F-92C5-4995E7811F75}" type="pres">
      <dgm:prSet presAssocID="{3E5A9786-1764-4167-9FA9-4C80FAB44943}" presName="child3Text" presStyleLbl="bgAcc1" presStyleIdx="2" presStyleCnt="4">
        <dgm:presLayoutVars>
          <dgm:bulletEnabled val="1"/>
        </dgm:presLayoutVars>
      </dgm:prSet>
      <dgm:spPr/>
    </dgm:pt>
    <dgm:pt modelId="{3C98BC99-B8FE-4E8B-9C76-26C482ED0473}" type="pres">
      <dgm:prSet presAssocID="{3E5A9786-1764-4167-9FA9-4C80FAB44943}" presName="child4group" presStyleCnt="0"/>
      <dgm:spPr/>
    </dgm:pt>
    <dgm:pt modelId="{E9C05A7D-9130-4768-86E7-BD104854C49D}" type="pres">
      <dgm:prSet presAssocID="{3E5A9786-1764-4167-9FA9-4C80FAB44943}" presName="child4" presStyleLbl="bgAcc1" presStyleIdx="3" presStyleCnt="4" custScaleX="112591" custLinFactNeighborX="5706"/>
      <dgm:spPr/>
    </dgm:pt>
    <dgm:pt modelId="{C9DC0AA4-E6BD-4391-9F8B-1D140BE466F8}" type="pres">
      <dgm:prSet presAssocID="{3E5A9786-1764-4167-9FA9-4C80FAB44943}" presName="child4Text" presStyleLbl="bgAcc1" presStyleIdx="3" presStyleCnt="4">
        <dgm:presLayoutVars>
          <dgm:bulletEnabled val="1"/>
        </dgm:presLayoutVars>
      </dgm:prSet>
      <dgm:spPr/>
    </dgm:pt>
    <dgm:pt modelId="{9A321965-870D-4AA3-8FEB-EC5E05832EC7}" type="pres">
      <dgm:prSet presAssocID="{3E5A9786-1764-4167-9FA9-4C80FAB44943}" presName="childPlaceholder" presStyleCnt="0"/>
      <dgm:spPr/>
    </dgm:pt>
    <dgm:pt modelId="{8C757DD2-6AE8-4E11-A856-CE24ED581EDB}" type="pres">
      <dgm:prSet presAssocID="{3E5A9786-1764-4167-9FA9-4C80FAB44943}" presName="circle" presStyleCnt="0"/>
      <dgm:spPr/>
    </dgm:pt>
    <dgm:pt modelId="{3D8B2CB6-3B09-400F-91F8-A3E55F3E682F}" type="pres">
      <dgm:prSet presAssocID="{3E5A9786-1764-4167-9FA9-4C80FAB44943}" presName="quadrant1" presStyleLbl="node1" presStyleIdx="0" presStyleCnt="4">
        <dgm:presLayoutVars>
          <dgm:chMax val="1"/>
          <dgm:bulletEnabled val="1"/>
        </dgm:presLayoutVars>
      </dgm:prSet>
      <dgm:spPr/>
    </dgm:pt>
    <dgm:pt modelId="{C9657CA2-5FC0-47CA-B782-A09FBF974EEC}" type="pres">
      <dgm:prSet presAssocID="{3E5A9786-1764-4167-9FA9-4C80FAB44943}" presName="quadrant2" presStyleLbl="node1" presStyleIdx="1" presStyleCnt="4">
        <dgm:presLayoutVars>
          <dgm:chMax val="1"/>
          <dgm:bulletEnabled val="1"/>
        </dgm:presLayoutVars>
      </dgm:prSet>
      <dgm:spPr/>
    </dgm:pt>
    <dgm:pt modelId="{A9C68455-6524-4616-B698-56379207CE28}" type="pres">
      <dgm:prSet presAssocID="{3E5A9786-1764-4167-9FA9-4C80FAB44943}" presName="quadrant3" presStyleLbl="node1" presStyleIdx="2" presStyleCnt="4">
        <dgm:presLayoutVars>
          <dgm:chMax val="1"/>
          <dgm:bulletEnabled val="1"/>
        </dgm:presLayoutVars>
      </dgm:prSet>
      <dgm:spPr/>
    </dgm:pt>
    <dgm:pt modelId="{A03A169F-F66A-4074-BFEE-B732ED0A87E5}" type="pres">
      <dgm:prSet presAssocID="{3E5A9786-1764-4167-9FA9-4C80FAB44943}" presName="quadrant4" presStyleLbl="node1" presStyleIdx="3" presStyleCnt="4">
        <dgm:presLayoutVars>
          <dgm:chMax val="1"/>
          <dgm:bulletEnabled val="1"/>
        </dgm:presLayoutVars>
      </dgm:prSet>
      <dgm:spPr/>
    </dgm:pt>
    <dgm:pt modelId="{48CFC252-D67B-41F4-9A5F-C9F64BB319A7}" type="pres">
      <dgm:prSet presAssocID="{3E5A9786-1764-4167-9FA9-4C80FAB44943}" presName="quadrantPlaceholder" presStyleCnt="0"/>
      <dgm:spPr/>
    </dgm:pt>
    <dgm:pt modelId="{222FCA86-BD61-4BAE-AF5C-2404A19043BA}" type="pres">
      <dgm:prSet presAssocID="{3E5A9786-1764-4167-9FA9-4C80FAB44943}" presName="center1" presStyleLbl="fgShp" presStyleIdx="0" presStyleCnt="2"/>
      <dgm:spPr/>
    </dgm:pt>
    <dgm:pt modelId="{4E6B858D-E5E6-40C3-9CF8-F3B50112159A}" type="pres">
      <dgm:prSet presAssocID="{3E5A9786-1764-4167-9FA9-4C80FAB44943}" presName="center2" presStyleLbl="fgShp" presStyleIdx="1" presStyleCnt="2"/>
      <dgm:spPr/>
    </dgm:pt>
  </dgm:ptLst>
  <dgm:cxnLst>
    <dgm:cxn modelId="{282E6E02-15A0-42F3-9283-54DC89443CE8}" type="presOf" srcId="{06F7C356-117A-4CE7-9C7B-09F407C17B79}" destId="{C9657CA2-5FC0-47CA-B782-A09FBF974EEC}" srcOrd="0" destOrd="0" presId="urn:microsoft.com/office/officeart/2005/8/layout/cycle4"/>
    <dgm:cxn modelId="{B510E92A-3C95-4317-B689-10300F223466}" type="presOf" srcId="{F069B060-4418-4AD7-AB74-BC9311F1E72D}" destId="{0519C61C-D26B-4335-8DDF-41E459C9163E}" srcOrd="0" destOrd="0" presId="urn:microsoft.com/office/officeart/2005/8/layout/cycle4"/>
    <dgm:cxn modelId="{26ADC12C-9EDB-4BC4-969E-93C241E478C3}" srcId="{3E5A9786-1764-4167-9FA9-4C80FAB44943}" destId="{DE57D296-B414-43DD-B694-F585A0F04FC5}" srcOrd="2" destOrd="0" parTransId="{C91D57A5-B783-4918-B55E-C18FE90677E4}" sibTransId="{4278883F-611C-4295-B1A6-564ED00772BB}"/>
    <dgm:cxn modelId="{59797B2D-0571-41CA-AA51-91F6FB25E3FC}" type="presOf" srcId="{6D8C0657-E41F-481C-AA8D-D5B9E80D2CF3}" destId="{C9DC0AA4-E6BD-4391-9F8B-1D140BE466F8}" srcOrd="1" destOrd="0" presId="urn:microsoft.com/office/officeart/2005/8/layout/cycle4"/>
    <dgm:cxn modelId="{0BFA5C2E-17F3-4A0E-887F-9FA78CA78567}" type="presOf" srcId="{0CA683BB-E9D1-4B1C-A21C-481C709AB7F4}" destId="{A03A169F-F66A-4074-BFEE-B732ED0A87E5}" srcOrd="0" destOrd="0" presId="urn:microsoft.com/office/officeart/2005/8/layout/cycle4"/>
    <dgm:cxn modelId="{7056443D-26F5-4A19-9B49-73606BF76ADC}" srcId="{06F7C356-117A-4CE7-9C7B-09F407C17B79}" destId="{F28B899B-C0BA-45EB-BA05-25EAAC2F58D9}" srcOrd="0" destOrd="0" parTransId="{D20E609A-F7D1-457A-81D7-E5C839C89106}" sibTransId="{5E16B877-5586-4E03-837E-3E494D226807}"/>
    <dgm:cxn modelId="{B9CB7346-8628-4F8B-AC87-B09CBC1631B7}" srcId="{0CA683BB-E9D1-4B1C-A21C-481C709AB7F4}" destId="{40D060DF-80FC-46D7-9C3D-36A400B7D1E2}" srcOrd="1" destOrd="0" parTransId="{E790DFEA-08D3-4E99-A415-F13BBEF10F88}" sibTransId="{C77D3C43-0F12-415A-9316-AD1C56701FDD}"/>
    <dgm:cxn modelId="{35D47766-B5A5-4E61-BC5F-395F500D15B4}" type="presOf" srcId="{40D060DF-80FC-46D7-9C3D-36A400B7D1E2}" destId="{E9C05A7D-9130-4768-86E7-BD104854C49D}" srcOrd="0" destOrd="1" presId="urn:microsoft.com/office/officeart/2005/8/layout/cycle4"/>
    <dgm:cxn modelId="{40486172-1735-4FC7-966E-AEA3FF4A6055}" srcId="{DE57D296-B414-43DD-B694-F585A0F04FC5}" destId="{F069B060-4418-4AD7-AB74-BC9311F1E72D}" srcOrd="0" destOrd="0" parTransId="{6BB278BB-BCB6-4E5F-8F81-2E5BA57D3C3D}" sibTransId="{02547F09-9A67-41CE-A339-DBC2719693A2}"/>
    <dgm:cxn modelId="{46F96B53-5CDC-4531-B566-49B97A0A4DE4}" type="presOf" srcId="{F28B899B-C0BA-45EB-BA05-25EAAC2F58D9}" destId="{F7488B2D-898E-41DC-BBF5-1C3B45AAAF29}" srcOrd="0" destOrd="0" presId="urn:microsoft.com/office/officeart/2005/8/layout/cycle4"/>
    <dgm:cxn modelId="{9FF04D73-EC80-4FB3-B5A4-76260CF427E9}" type="presOf" srcId="{3E5A9786-1764-4167-9FA9-4C80FAB44943}" destId="{A1771200-8E1F-4688-A44F-6D54222A5696}" srcOrd="0" destOrd="0" presId="urn:microsoft.com/office/officeart/2005/8/layout/cycle4"/>
    <dgm:cxn modelId="{A9FBD357-4052-422C-8A6F-B45E25091190}" type="presOf" srcId="{4B6EDFF8-1D0C-444D-8EA5-916DCDC019AD}" destId="{3D8B2CB6-3B09-400F-91F8-A3E55F3E682F}" srcOrd="0" destOrd="0" presId="urn:microsoft.com/office/officeart/2005/8/layout/cycle4"/>
    <dgm:cxn modelId="{F4D7F259-CEA6-4002-9433-01CE6E52DD28}" type="presOf" srcId="{E3D4A199-5D11-4226-820B-794FC021F1E9}" destId="{BF7B5D97-E3BA-49AA-BAC3-BE2802209B62}" srcOrd="0" destOrd="0" presId="urn:microsoft.com/office/officeart/2005/8/layout/cycle4"/>
    <dgm:cxn modelId="{3A82A05A-A81F-4DE2-9DF5-0D852AFAFE40}" type="presOf" srcId="{6D8C0657-E41F-481C-AA8D-D5B9E80D2CF3}" destId="{E9C05A7D-9130-4768-86E7-BD104854C49D}" srcOrd="0" destOrd="0" presId="urn:microsoft.com/office/officeart/2005/8/layout/cycle4"/>
    <dgm:cxn modelId="{B794AC80-F0D6-432B-9257-E8E297DB86AD}" type="presOf" srcId="{E3D4A199-5D11-4226-820B-794FC021F1E9}" destId="{599B13DB-CF6F-4259-B266-44363BF84172}" srcOrd="1" destOrd="0" presId="urn:microsoft.com/office/officeart/2005/8/layout/cycle4"/>
    <dgm:cxn modelId="{F549BD95-D099-4304-9536-D3988A1C74DC}" srcId="{3E5A9786-1764-4167-9FA9-4C80FAB44943}" destId="{4B6EDFF8-1D0C-444D-8EA5-916DCDC019AD}" srcOrd="0" destOrd="0" parTransId="{23223A06-4D86-43F9-A7A2-2CCA0F16A4F7}" sibTransId="{21443BE3-785D-402F-85BF-7AC7F0EBA386}"/>
    <dgm:cxn modelId="{8486ECA7-67EC-4DDB-A32C-F201D91B344C}" srcId="{4B6EDFF8-1D0C-444D-8EA5-916DCDC019AD}" destId="{846A62B5-7043-40FB-A259-F03A36C60B2F}" srcOrd="1" destOrd="0" parTransId="{3648A9B7-6D17-41AA-B75E-F761B33D9587}" sibTransId="{2AB60BFA-0277-4527-AEE6-C998976DE788}"/>
    <dgm:cxn modelId="{D63C17A9-1DA5-4BEF-B929-6DFE05685C7D}" type="presOf" srcId="{DE57D296-B414-43DD-B694-F585A0F04FC5}" destId="{A9C68455-6524-4616-B698-56379207CE28}" srcOrd="0" destOrd="0" presId="urn:microsoft.com/office/officeart/2005/8/layout/cycle4"/>
    <dgm:cxn modelId="{D95D43B6-3030-4518-B202-65FD6103705D}" srcId="{3E5A9786-1764-4167-9FA9-4C80FAB44943}" destId="{0CA683BB-E9D1-4B1C-A21C-481C709AB7F4}" srcOrd="3" destOrd="0" parTransId="{FB89442D-F3F5-4CD1-8EFD-FB3464C96611}" sibTransId="{63A1D6BE-6B18-424B-B166-E3393A671EED}"/>
    <dgm:cxn modelId="{400B02B9-7E1A-40D2-9183-3333EAEF7279}" type="presOf" srcId="{40D060DF-80FC-46D7-9C3D-36A400B7D1E2}" destId="{C9DC0AA4-E6BD-4391-9F8B-1D140BE466F8}" srcOrd="1" destOrd="1" presId="urn:microsoft.com/office/officeart/2005/8/layout/cycle4"/>
    <dgm:cxn modelId="{240462BC-4012-4B9C-BB77-B6C8961014B3}" type="presOf" srcId="{846A62B5-7043-40FB-A259-F03A36C60B2F}" destId="{BF7B5D97-E3BA-49AA-BAC3-BE2802209B62}" srcOrd="0" destOrd="1" presId="urn:microsoft.com/office/officeart/2005/8/layout/cycle4"/>
    <dgm:cxn modelId="{B582AEC5-42F9-4263-A46A-FEE37FBDB36C}" type="presOf" srcId="{F28B899B-C0BA-45EB-BA05-25EAAC2F58D9}" destId="{DAC11EA2-21D4-48F3-95F4-470BC7119008}" srcOrd="1" destOrd="0" presId="urn:microsoft.com/office/officeart/2005/8/layout/cycle4"/>
    <dgm:cxn modelId="{EDAA00D0-015E-4492-B8B7-F380F38885D9}" srcId="{3E5A9786-1764-4167-9FA9-4C80FAB44943}" destId="{06F7C356-117A-4CE7-9C7B-09F407C17B79}" srcOrd="1" destOrd="0" parTransId="{CF2CDC4A-C750-4CDD-B0C8-63A5B60FB160}" sibTransId="{9CDD3FA1-E8FC-49D7-B00B-B79D54477F87}"/>
    <dgm:cxn modelId="{FCF1ABD0-6791-4B5C-A9BE-5415E33ABFEB}" type="presOf" srcId="{F069B060-4418-4AD7-AB74-BC9311F1E72D}" destId="{90CE555A-27B0-493F-92C5-4995E7811F75}" srcOrd="1" destOrd="0" presId="urn:microsoft.com/office/officeart/2005/8/layout/cycle4"/>
    <dgm:cxn modelId="{5CE0E1E6-757A-4497-BFC3-132AE066F572}" srcId="{4B6EDFF8-1D0C-444D-8EA5-916DCDC019AD}" destId="{E3D4A199-5D11-4226-820B-794FC021F1E9}" srcOrd="0" destOrd="0" parTransId="{B244EDA8-F39F-4543-8CFB-3821F9F1C893}" sibTransId="{426F2DEB-1404-4FB8-B952-C62ED209ED2B}"/>
    <dgm:cxn modelId="{B60DE7EA-FE1B-4A03-BDC6-25961DBA2A31}" type="presOf" srcId="{846A62B5-7043-40FB-A259-F03A36C60B2F}" destId="{599B13DB-CF6F-4259-B266-44363BF84172}" srcOrd="1" destOrd="1" presId="urn:microsoft.com/office/officeart/2005/8/layout/cycle4"/>
    <dgm:cxn modelId="{8811FAEE-7D1B-4271-9C34-76323B39F681}" srcId="{0CA683BB-E9D1-4B1C-A21C-481C709AB7F4}" destId="{6D8C0657-E41F-481C-AA8D-D5B9E80D2CF3}" srcOrd="0" destOrd="0" parTransId="{E620E604-FBF3-4EC8-A004-358343E211A2}" sibTransId="{C37E1D67-5BE4-496D-9FF9-33678C9B32E5}"/>
    <dgm:cxn modelId="{3792EC10-E3E5-4C2C-9CAA-6280C37B00F6}" type="presParOf" srcId="{A1771200-8E1F-4688-A44F-6D54222A5696}" destId="{C4FCF95A-1163-48CE-858E-6F85F41B975F}" srcOrd="0" destOrd="0" presId="urn:microsoft.com/office/officeart/2005/8/layout/cycle4"/>
    <dgm:cxn modelId="{713439BE-38B7-41DD-9700-C9A90FFE2A90}" type="presParOf" srcId="{C4FCF95A-1163-48CE-858E-6F85F41B975F}" destId="{040DA274-6234-4228-B6E1-2E4A963112C7}" srcOrd="0" destOrd="0" presId="urn:microsoft.com/office/officeart/2005/8/layout/cycle4"/>
    <dgm:cxn modelId="{9827BC7A-EA54-4C0D-A961-E5B9BFBFB86C}" type="presParOf" srcId="{040DA274-6234-4228-B6E1-2E4A963112C7}" destId="{BF7B5D97-E3BA-49AA-BAC3-BE2802209B62}" srcOrd="0" destOrd="0" presId="urn:microsoft.com/office/officeart/2005/8/layout/cycle4"/>
    <dgm:cxn modelId="{9DB4FA9B-77A8-4336-872B-257FE681ABFC}" type="presParOf" srcId="{040DA274-6234-4228-B6E1-2E4A963112C7}" destId="{599B13DB-CF6F-4259-B266-44363BF84172}" srcOrd="1" destOrd="0" presId="urn:microsoft.com/office/officeart/2005/8/layout/cycle4"/>
    <dgm:cxn modelId="{8155EB63-C6D4-492E-972A-6015B808EE51}" type="presParOf" srcId="{C4FCF95A-1163-48CE-858E-6F85F41B975F}" destId="{D83AC92A-7CC4-4DA4-92C7-FBEC5753E267}" srcOrd="1" destOrd="0" presId="urn:microsoft.com/office/officeart/2005/8/layout/cycle4"/>
    <dgm:cxn modelId="{D021808F-2E68-44E4-8C39-20FCE28668EC}" type="presParOf" srcId="{D83AC92A-7CC4-4DA4-92C7-FBEC5753E267}" destId="{F7488B2D-898E-41DC-BBF5-1C3B45AAAF29}" srcOrd="0" destOrd="0" presId="urn:microsoft.com/office/officeart/2005/8/layout/cycle4"/>
    <dgm:cxn modelId="{370C75E5-B4A3-4B3D-9B56-C54A6751781E}" type="presParOf" srcId="{D83AC92A-7CC4-4DA4-92C7-FBEC5753E267}" destId="{DAC11EA2-21D4-48F3-95F4-470BC7119008}" srcOrd="1" destOrd="0" presId="urn:microsoft.com/office/officeart/2005/8/layout/cycle4"/>
    <dgm:cxn modelId="{308C3994-DBF7-42E6-824B-2C96FACD898B}" type="presParOf" srcId="{C4FCF95A-1163-48CE-858E-6F85F41B975F}" destId="{4663C4C5-3F05-421D-B063-7C90CFB2A878}" srcOrd="2" destOrd="0" presId="urn:microsoft.com/office/officeart/2005/8/layout/cycle4"/>
    <dgm:cxn modelId="{3E1D78D3-7C6E-4281-8EAF-6E05D388416B}" type="presParOf" srcId="{4663C4C5-3F05-421D-B063-7C90CFB2A878}" destId="{0519C61C-D26B-4335-8DDF-41E459C9163E}" srcOrd="0" destOrd="0" presId="urn:microsoft.com/office/officeart/2005/8/layout/cycle4"/>
    <dgm:cxn modelId="{9C36C45C-D6EB-42F7-A518-AF23499B64F3}" type="presParOf" srcId="{4663C4C5-3F05-421D-B063-7C90CFB2A878}" destId="{90CE555A-27B0-493F-92C5-4995E7811F75}" srcOrd="1" destOrd="0" presId="urn:microsoft.com/office/officeart/2005/8/layout/cycle4"/>
    <dgm:cxn modelId="{C790B205-12F2-414A-A0A3-C869FA7202A2}" type="presParOf" srcId="{C4FCF95A-1163-48CE-858E-6F85F41B975F}" destId="{3C98BC99-B8FE-4E8B-9C76-26C482ED0473}" srcOrd="3" destOrd="0" presId="urn:microsoft.com/office/officeart/2005/8/layout/cycle4"/>
    <dgm:cxn modelId="{7F288711-8C37-4067-9485-EBB474353D0F}" type="presParOf" srcId="{3C98BC99-B8FE-4E8B-9C76-26C482ED0473}" destId="{E9C05A7D-9130-4768-86E7-BD104854C49D}" srcOrd="0" destOrd="0" presId="urn:microsoft.com/office/officeart/2005/8/layout/cycle4"/>
    <dgm:cxn modelId="{80B531DF-56DB-4DA6-A628-ECE8ADABD540}" type="presParOf" srcId="{3C98BC99-B8FE-4E8B-9C76-26C482ED0473}" destId="{C9DC0AA4-E6BD-4391-9F8B-1D140BE466F8}" srcOrd="1" destOrd="0" presId="urn:microsoft.com/office/officeart/2005/8/layout/cycle4"/>
    <dgm:cxn modelId="{773A1485-9432-4A59-839C-B1467FB05E9E}" type="presParOf" srcId="{C4FCF95A-1163-48CE-858E-6F85F41B975F}" destId="{9A321965-870D-4AA3-8FEB-EC5E05832EC7}" srcOrd="4" destOrd="0" presId="urn:microsoft.com/office/officeart/2005/8/layout/cycle4"/>
    <dgm:cxn modelId="{70CB5C50-1781-4409-AF06-8ECB3D87377F}" type="presParOf" srcId="{A1771200-8E1F-4688-A44F-6D54222A5696}" destId="{8C757DD2-6AE8-4E11-A856-CE24ED581EDB}" srcOrd="1" destOrd="0" presId="urn:microsoft.com/office/officeart/2005/8/layout/cycle4"/>
    <dgm:cxn modelId="{F376296A-CC31-473D-AA46-5C8A36BFA53C}" type="presParOf" srcId="{8C757DD2-6AE8-4E11-A856-CE24ED581EDB}" destId="{3D8B2CB6-3B09-400F-91F8-A3E55F3E682F}" srcOrd="0" destOrd="0" presId="urn:microsoft.com/office/officeart/2005/8/layout/cycle4"/>
    <dgm:cxn modelId="{B9DA8088-BA40-4E51-8A75-C15B3258477B}" type="presParOf" srcId="{8C757DD2-6AE8-4E11-A856-CE24ED581EDB}" destId="{C9657CA2-5FC0-47CA-B782-A09FBF974EEC}" srcOrd="1" destOrd="0" presId="urn:microsoft.com/office/officeart/2005/8/layout/cycle4"/>
    <dgm:cxn modelId="{DF29B774-897B-479B-8D48-8CFC769DE6AF}" type="presParOf" srcId="{8C757DD2-6AE8-4E11-A856-CE24ED581EDB}" destId="{A9C68455-6524-4616-B698-56379207CE28}" srcOrd="2" destOrd="0" presId="urn:microsoft.com/office/officeart/2005/8/layout/cycle4"/>
    <dgm:cxn modelId="{419F4769-76FE-4D97-B85C-8658505FD6B3}" type="presParOf" srcId="{8C757DD2-6AE8-4E11-A856-CE24ED581EDB}" destId="{A03A169F-F66A-4074-BFEE-B732ED0A87E5}" srcOrd="3" destOrd="0" presId="urn:microsoft.com/office/officeart/2005/8/layout/cycle4"/>
    <dgm:cxn modelId="{5CF29C30-B15A-4018-81D8-EA862F6A7EFD}" type="presParOf" srcId="{8C757DD2-6AE8-4E11-A856-CE24ED581EDB}" destId="{48CFC252-D67B-41F4-9A5F-C9F64BB319A7}" srcOrd="4" destOrd="0" presId="urn:microsoft.com/office/officeart/2005/8/layout/cycle4"/>
    <dgm:cxn modelId="{6D33F5FE-5EC4-4BA8-95FB-B099CB955DEC}" type="presParOf" srcId="{A1771200-8E1F-4688-A44F-6D54222A5696}" destId="{222FCA86-BD61-4BAE-AF5C-2404A19043BA}" srcOrd="2" destOrd="0" presId="urn:microsoft.com/office/officeart/2005/8/layout/cycle4"/>
    <dgm:cxn modelId="{907F88B6-7F7E-4DF3-BBCC-9471FBACAD0F}" type="presParOf" srcId="{A1771200-8E1F-4688-A44F-6D54222A5696}" destId="{4E6B858D-E5E6-40C3-9CF8-F3B50112159A}" srcOrd="3" destOrd="0" presId="urn:microsoft.com/office/officeart/2005/8/layout/cycle4"/>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87218F-D80F-4C1B-AA22-CB5392C94E4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it-IT"/>
        </a:p>
      </dgm:t>
    </dgm:pt>
    <dgm:pt modelId="{777677CA-876A-47B3-A293-B8D411DA5494}">
      <dgm:prSet phldrT="[Testo]" custT="1"/>
      <dgm:spPr/>
      <dgm:t>
        <a:bodyPr/>
        <a:lstStyle/>
        <a:p>
          <a:pPr algn="ctr"/>
          <a:r>
            <a:rPr lang="it-IT" sz="7200" b="1" dirty="0"/>
            <a:t>ANDREA=ANDARE</a:t>
          </a:r>
        </a:p>
      </dgm:t>
    </dgm:pt>
    <dgm:pt modelId="{3B138544-71F3-47B8-BFFF-4AB3CA758C1E}" type="parTrans" cxnId="{F76867D2-5258-4D52-8579-6257B2761A3C}">
      <dgm:prSet/>
      <dgm:spPr/>
      <dgm:t>
        <a:bodyPr/>
        <a:lstStyle/>
        <a:p>
          <a:endParaRPr lang="it-IT"/>
        </a:p>
      </dgm:t>
    </dgm:pt>
    <dgm:pt modelId="{6530DC5E-0EC8-4494-8B00-53A26EF88655}" type="sibTrans" cxnId="{F76867D2-5258-4D52-8579-6257B2761A3C}">
      <dgm:prSet/>
      <dgm:spPr/>
      <dgm:t>
        <a:bodyPr/>
        <a:lstStyle/>
        <a:p>
          <a:endParaRPr lang="it-IT"/>
        </a:p>
      </dgm:t>
    </dgm:pt>
    <dgm:pt modelId="{912B9502-AD58-4B19-9CF8-AFE154FCFCC2}">
      <dgm:prSet phldrT="[Testo]" custT="1"/>
      <dgm:spPr/>
      <dgm:t>
        <a:bodyPr/>
        <a:lstStyle/>
        <a:p>
          <a:pPr algn="just"/>
          <a:r>
            <a:rPr lang="it-IT" sz="6000" b="1" dirty="0"/>
            <a:t>RINASCITA= CRISTIANA</a:t>
          </a:r>
        </a:p>
      </dgm:t>
    </dgm:pt>
    <dgm:pt modelId="{A9E38011-FF87-4251-95CD-9EF22E9C8A12}" type="parTrans" cxnId="{5E88C1CE-9C99-45B2-9786-299CF0C07B5D}">
      <dgm:prSet/>
      <dgm:spPr/>
      <dgm:t>
        <a:bodyPr/>
        <a:lstStyle/>
        <a:p>
          <a:endParaRPr lang="it-IT"/>
        </a:p>
      </dgm:t>
    </dgm:pt>
    <dgm:pt modelId="{A1166EFF-D407-40F0-BD0B-66F0872EE27C}" type="sibTrans" cxnId="{5E88C1CE-9C99-45B2-9786-299CF0C07B5D}">
      <dgm:prSet/>
      <dgm:spPr/>
      <dgm:t>
        <a:bodyPr/>
        <a:lstStyle/>
        <a:p>
          <a:endParaRPr lang="it-IT"/>
        </a:p>
      </dgm:t>
    </dgm:pt>
    <dgm:pt modelId="{7C97B08B-3D45-4472-A5C5-5F70C61F3CD3}" type="pres">
      <dgm:prSet presAssocID="{0C87218F-D80F-4C1B-AA22-CB5392C94E4E}" presName="linear" presStyleCnt="0">
        <dgm:presLayoutVars>
          <dgm:animLvl val="lvl"/>
          <dgm:resizeHandles val="exact"/>
        </dgm:presLayoutVars>
      </dgm:prSet>
      <dgm:spPr/>
    </dgm:pt>
    <dgm:pt modelId="{2782F3CD-AFC4-44F1-AFF3-24C743126A8C}" type="pres">
      <dgm:prSet presAssocID="{777677CA-876A-47B3-A293-B8D411DA5494}" presName="parentText" presStyleLbl="node1" presStyleIdx="0" presStyleCnt="2" custLinFactY="-28956" custLinFactNeighborX="7" custLinFactNeighborY="-100000">
        <dgm:presLayoutVars>
          <dgm:chMax val="0"/>
          <dgm:bulletEnabled val="1"/>
        </dgm:presLayoutVars>
      </dgm:prSet>
      <dgm:spPr/>
    </dgm:pt>
    <dgm:pt modelId="{D3A1D355-A7AC-4EBA-AB36-59548321B49D}" type="pres">
      <dgm:prSet presAssocID="{6530DC5E-0EC8-4494-8B00-53A26EF88655}" presName="spacer" presStyleCnt="0"/>
      <dgm:spPr/>
    </dgm:pt>
    <dgm:pt modelId="{B1E3B02F-2BC4-4DA8-8550-5D9AE725C225}" type="pres">
      <dgm:prSet presAssocID="{912B9502-AD58-4B19-9CF8-AFE154FCFCC2}" presName="parentText" presStyleLbl="node1" presStyleIdx="1" presStyleCnt="2" custLinFactY="24750" custLinFactNeighborY="100000">
        <dgm:presLayoutVars>
          <dgm:chMax val="0"/>
          <dgm:bulletEnabled val="1"/>
        </dgm:presLayoutVars>
      </dgm:prSet>
      <dgm:spPr/>
    </dgm:pt>
  </dgm:ptLst>
  <dgm:cxnLst>
    <dgm:cxn modelId="{86C04749-10B1-476C-AF31-7181D8F2E28C}" type="presOf" srcId="{0C87218F-D80F-4C1B-AA22-CB5392C94E4E}" destId="{7C97B08B-3D45-4472-A5C5-5F70C61F3CD3}" srcOrd="0" destOrd="0" presId="urn:microsoft.com/office/officeart/2005/8/layout/vList2"/>
    <dgm:cxn modelId="{3B368486-90E3-4B87-AC25-85156A3E165A}" type="presOf" srcId="{777677CA-876A-47B3-A293-B8D411DA5494}" destId="{2782F3CD-AFC4-44F1-AFF3-24C743126A8C}" srcOrd="0" destOrd="0" presId="urn:microsoft.com/office/officeart/2005/8/layout/vList2"/>
    <dgm:cxn modelId="{8D6CB189-73BE-4C9C-8283-B02F226B2F63}" type="presOf" srcId="{912B9502-AD58-4B19-9CF8-AFE154FCFCC2}" destId="{B1E3B02F-2BC4-4DA8-8550-5D9AE725C225}" srcOrd="0" destOrd="0" presId="urn:microsoft.com/office/officeart/2005/8/layout/vList2"/>
    <dgm:cxn modelId="{5E88C1CE-9C99-45B2-9786-299CF0C07B5D}" srcId="{0C87218F-D80F-4C1B-AA22-CB5392C94E4E}" destId="{912B9502-AD58-4B19-9CF8-AFE154FCFCC2}" srcOrd="1" destOrd="0" parTransId="{A9E38011-FF87-4251-95CD-9EF22E9C8A12}" sibTransId="{A1166EFF-D407-40F0-BD0B-66F0872EE27C}"/>
    <dgm:cxn modelId="{F76867D2-5258-4D52-8579-6257B2761A3C}" srcId="{0C87218F-D80F-4C1B-AA22-CB5392C94E4E}" destId="{777677CA-876A-47B3-A293-B8D411DA5494}" srcOrd="0" destOrd="0" parTransId="{3B138544-71F3-47B8-BFFF-4AB3CA758C1E}" sibTransId="{6530DC5E-0EC8-4494-8B00-53A26EF88655}"/>
    <dgm:cxn modelId="{885FF532-207A-44FA-874B-B7D02FE8E514}" type="presParOf" srcId="{7C97B08B-3D45-4472-A5C5-5F70C61F3CD3}" destId="{2782F3CD-AFC4-44F1-AFF3-24C743126A8C}" srcOrd="0" destOrd="0" presId="urn:microsoft.com/office/officeart/2005/8/layout/vList2"/>
    <dgm:cxn modelId="{CDBAFF81-E81A-4EA9-816C-5AC44A529922}" type="presParOf" srcId="{7C97B08B-3D45-4472-A5C5-5F70C61F3CD3}" destId="{D3A1D355-A7AC-4EBA-AB36-59548321B49D}" srcOrd="1" destOrd="0" presId="urn:microsoft.com/office/officeart/2005/8/layout/vList2"/>
    <dgm:cxn modelId="{1136E331-9357-4751-8F36-549E65001933}" type="presParOf" srcId="{7C97B08B-3D45-4472-A5C5-5F70C61F3CD3}" destId="{B1E3B02F-2BC4-4DA8-8550-5D9AE725C225}" srcOrd="2" destOrd="0" presId="urn:microsoft.com/office/officeart/2005/8/layout/vList2"/>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EF318B-EFA3-493C-964E-9DC12F59D124}" type="doc">
      <dgm:prSet loTypeId="urn:microsoft.com/office/officeart/2008/layout/LinedList" loCatId="list" qsTypeId="urn:microsoft.com/office/officeart/2005/8/quickstyle/simple2" qsCatId="simple" csTypeId="urn:microsoft.com/office/officeart/2005/8/colors/colorful1" csCatId="colorful" phldr="1"/>
      <dgm:spPr/>
      <dgm:t>
        <a:bodyPr/>
        <a:lstStyle/>
        <a:p>
          <a:endParaRPr lang="it-IT"/>
        </a:p>
      </dgm:t>
    </dgm:pt>
    <dgm:pt modelId="{4BF73ACD-B5EC-436E-9EBD-F9B00FEC84A3}">
      <dgm:prSet phldrT="[Testo]" custT="1"/>
      <dgm:spPr/>
      <dgm:t>
        <a:bodyPr/>
        <a:lstStyle/>
        <a:p>
          <a:r>
            <a:rPr lang="it-IT" sz="5400" b="1" dirty="0">
              <a:solidFill>
                <a:srgbClr val="660066"/>
              </a:solidFill>
            </a:rPr>
            <a:t>A</a:t>
          </a:r>
          <a:r>
            <a:rPr lang="it-IT" sz="3600" b="1" dirty="0">
              <a:solidFill>
                <a:srgbClr val="002060"/>
              </a:solidFill>
            </a:rPr>
            <a:t>more mio grande,</a:t>
          </a:r>
        </a:p>
      </dgm:t>
    </dgm:pt>
    <dgm:pt modelId="{0EAF59AC-4C07-4823-B35E-F18BA1D9BAA0}" type="parTrans" cxnId="{8C20F69D-2A74-4B43-A18C-48401566DD59}">
      <dgm:prSet/>
      <dgm:spPr/>
      <dgm:t>
        <a:bodyPr/>
        <a:lstStyle/>
        <a:p>
          <a:endParaRPr lang="it-IT"/>
        </a:p>
      </dgm:t>
    </dgm:pt>
    <dgm:pt modelId="{8D7F310E-3D14-4733-953A-A238512DFE71}" type="sibTrans" cxnId="{8C20F69D-2A74-4B43-A18C-48401566DD59}">
      <dgm:prSet/>
      <dgm:spPr/>
      <dgm:t>
        <a:bodyPr/>
        <a:lstStyle/>
        <a:p>
          <a:endParaRPr lang="it-IT"/>
        </a:p>
      </dgm:t>
    </dgm:pt>
    <dgm:pt modelId="{58C04BEA-27D7-463F-BEFC-BA7C2234B191}">
      <dgm:prSet phldrT="[Testo]" custT="1"/>
      <dgm:spPr/>
      <dgm:t>
        <a:bodyPr/>
        <a:lstStyle/>
        <a:p>
          <a:r>
            <a:rPr lang="it-IT" sz="5400" b="1" dirty="0">
              <a:solidFill>
                <a:srgbClr val="660066"/>
              </a:solidFill>
            </a:rPr>
            <a:t>N</a:t>
          </a:r>
          <a:r>
            <a:rPr lang="it-IT" sz="3600" b="1" dirty="0">
              <a:solidFill>
                <a:srgbClr val="002060"/>
              </a:solidFill>
            </a:rPr>
            <a:t>on ci sei più.</a:t>
          </a:r>
        </a:p>
      </dgm:t>
    </dgm:pt>
    <dgm:pt modelId="{05BDEF36-E5FE-4370-A316-E29806890E43}" type="parTrans" cxnId="{8116461C-A55B-4F38-813C-9662DEA361D0}">
      <dgm:prSet/>
      <dgm:spPr/>
      <dgm:t>
        <a:bodyPr/>
        <a:lstStyle/>
        <a:p>
          <a:endParaRPr lang="it-IT"/>
        </a:p>
      </dgm:t>
    </dgm:pt>
    <dgm:pt modelId="{E1DE16D1-9425-49D1-ACBE-DFA036DE0624}" type="sibTrans" cxnId="{8116461C-A55B-4F38-813C-9662DEA361D0}">
      <dgm:prSet/>
      <dgm:spPr/>
      <dgm:t>
        <a:bodyPr/>
        <a:lstStyle/>
        <a:p>
          <a:endParaRPr lang="it-IT"/>
        </a:p>
      </dgm:t>
    </dgm:pt>
    <dgm:pt modelId="{571B565E-CDDC-4458-8F45-EFC62B3202A6}">
      <dgm:prSet phldrT="[Testo]" custT="1"/>
      <dgm:spPr/>
      <dgm:t>
        <a:bodyPr/>
        <a:lstStyle/>
        <a:p>
          <a:r>
            <a:rPr lang="it-IT" sz="5400" b="1" dirty="0">
              <a:solidFill>
                <a:srgbClr val="660066"/>
              </a:solidFill>
            </a:rPr>
            <a:t>D</a:t>
          </a:r>
          <a:r>
            <a:rPr lang="it-IT" sz="3600" b="1" dirty="0">
              <a:solidFill>
                <a:srgbClr val="002060"/>
              </a:solidFill>
            </a:rPr>
            <a:t>io ti abbraccia -</a:t>
          </a:r>
        </a:p>
      </dgm:t>
    </dgm:pt>
    <dgm:pt modelId="{FB713880-16B9-4A78-97C1-187C6A5839FF}" type="parTrans" cxnId="{6D005452-5149-40ED-9A30-74BC470C0FB5}">
      <dgm:prSet/>
      <dgm:spPr/>
      <dgm:t>
        <a:bodyPr/>
        <a:lstStyle/>
        <a:p>
          <a:endParaRPr lang="it-IT"/>
        </a:p>
      </dgm:t>
    </dgm:pt>
    <dgm:pt modelId="{C9F40644-D6BF-4777-9A98-F487184FC6B1}" type="sibTrans" cxnId="{6D005452-5149-40ED-9A30-74BC470C0FB5}">
      <dgm:prSet/>
      <dgm:spPr/>
      <dgm:t>
        <a:bodyPr/>
        <a:lstStyle/>
        <a:p>
          <a:endParaRPr lang="it-IT"/>
        </a:p>
      </dgm:t>
    </dgm:pt>
    <dgm:pt modelId="{8F61711C-1F11-46F4-8C23-E095971F02E6}">
      <dgm:prSet phldrT="[Testo]" custT="1"/>
      <dgm:spPr/>
      <dgm:t>
        <a:bodyPr/>
        <a:lstStyle/>
        <a:p>
          <a:r>
            <a:rPr lang="it-IT" sz="5400" b="1" dirty="0">
              <a:solidFill>
                <a:srgbClr val="660066"/>
              </a:solidFill>
            </a:rPr>
            <a:t>R</a:t>
          </a:r>
          <a:r>
            <a:rPr lang="it-IT" sz="3600" b="1" dirty="0">
              <a:solidFill>
                <a:srgbClr val="002060"/>
              </a:solidFill>
            </a:rPr>
            <a:t>e del cielo</a:t>
          </a:r>
        </a:p>
      </dgm:t>
    </dgm:pt>
    <dgm:pt modelId="{E49E3720-725A-484C-A586-A784A547250E}" type="parTrans" cxnId="{6329226A-ABA9-4CA9-ABE2-5E3DA954562F}">
      <dgm:prSet/>
      <dgm:spPr/>
      <dgm:t>
        <a:bodyPr/>
        <a:lstStyle/>
        <a:p>
          <a:endParaRPr lang="it-IT"/>
        </a:p>
      </dgm:t>
    </dgm:pt>
    <dgm:pt modelId="{0ECC9AA8-C698-49F4-8CA4-9782A235E935}" type="sibTrans" cxnId="{6329226A-ABA9-4CA9-ABE2-5E3DA954562F}">
      <dgm:prSet/>
      <dgm:spPr/>
      <dgm:t>
        <a:bodyPr/>
        <a:lstStyle/>
        <a:p>
          <a:endParaRPr lang="it-IT"/>
        </a:p>
      </dgm:t>
    </dgm:pt>
    <dgm:pt modelId="{EC1F0868-8B6B-4163-A2E8-8E82545C33DA}">
      <dgm:prSet phldrT="[Testo]" custT="1"/>
      <dgm:spPr/>
      <dgm:t>
        <a:bodyPr/>
        <a:lstStyle/>
        <a:p>
          <a:r>
            <a:rPr lang="it-IT" sz="5400" b="1" dirty="0">
              <a:solidFill>
                <a:srgbClr val="660066"/>
              </a:solidFill>
            </a:rPr>
            <a:t>E</a:t>
          </a:r>
          <a:r>
            <a:rPr lang="it-IT" sz="3600" b="1" dirty="0">
              <a:solidFill>
                <a:srgbClr val="002060"/>
              </a:solidFill>
            </a:rPr>
            <a:t> sarai il mio amore infinito:</a:t>
          </a:r>
        </a:p>
      </dgm:t>
    </dgm:pt>
    <dgm:pt modelId="{0ABE1B48-AEB4-4A10-BA3E-9D046592E8EA}" type="parTrans" cxnId="{A9E8463E-B559-4319-90FC-6A341E7CD396}">
      <dgm:prSet/>
      <dgm:spPr/>
      <dgm:t>
        <a:bodyPr/>
        <a:lstStyle/>
        <a:p>
          <a:endParaRPr lang="it-IT"/>
        </a:p>
      </dgm:t>
    </dgm:pt>
    <dgm:pt modelId="{B3B57B6A-C4F4-459E-AB09-4D2796033419}" type="sibTrans" cxnId="{A9E8463E-B559-4319-90FC-6A341E7CD396}">
      <dgm:prSet/>
      <dgm:spPr/>
      <dgm:t>
        <a:bodyPr/>
        <a:lstStyle/>
        <a:p>
          <a:endParaRPr lang="it-IT"/>
        </a:p>
      </dgm:t>
    </dgm:pt>
    <dgm:pt modelId="{2F9B615E-5E50-4B72-9593-ADB7A249988F}">
      <dgm:prSet phldrT="[Testo]" custT="1"/>
      <dgm:spPr/>
      <dgm:t>
        <a:bodyPr/>
        <a:lstStyle/>
        <a:p>
          <a:r>
            <a:rPr lang="it-IT" sz="5400" b="1" dirty="0">
              <a:solidFill>
                <a:srgbClr val="660066"/>
              </a:solidFill>
            </a:rPr>
            <a:t>A</a:t>
          </a:r>
          <a:r>
            <a:rPr lang="it-IT" sz="3600" b="1" dirty="0">
              <a:solidFill>
                <a:srgbClr val="002060"/>
              </a:solidFill>
            </a:rPr>
            <a:t>ndrea!</a:t>
          </a:r>
        </a:p>
      </dgm:t>
    </dgm:pt>
    <dgm:pt modelId="{CD0A943D-3397-424B-A3CB-AFCB9C34EF82}" type="parTrans" cxnId="{826C06A0-8C5F-47DD-AB2E-FF69B03841CA}">
      <dgm:prSet/>
      <dgm:spPr/>
      <dgm:t>
        <a:bodyPr/>
        <a:lstStyle/>
        <a:p>
          <a:endParaRPr lang="it-IT"/>
        </a:p>
      </dgm:t>
    </dgm:pt>
    <dgm:pt modelId="{909E975E-762B-461F-A436-12B8023A8E56}" type="sibTrans" cxnId="{826C06A0-8C5F-47DD-AB2E-FF69B03841CA}">
      <dgm:prSet/>
      <dgm:spPr/>
      <dgm:t>
        <a:bodyPr/>
        <a:lstStyle/>
        <a:p>
          <a:endParaRPr lang="it-IT"/>
        </a:p>
      </dgm:t>
    </dgm:pt>
    <dgm:pt modelId="{A36E1888-BED5-425A-B68E-C1C0555C66C2}" type="pres">
      <dgm:prSet presAssocID="{6EEF318B-EFA3-493C-964E-9DC12F59D124}" presName="vert0" presStyleCnt="0">
        <dgm:presLayoutVars>
          <dgm:dir/>
          <dgm:animOne val="branch"/>
          <dgm:animLvl val="lvl"/>
        </dgm:presLayoutVars>
      </dgm:prSet>
      <dgm:spPr/>
    </dgm:pt>
    <dgm:pt modelId="{10811613-FDD8-4B2E-97A6-A98C63AFE997}" type="pres">
      <dgm:prSet presAssocID="{4BF73ACD-B5EC-436E-9EBD-F9B00FEC84A3}" presName="thickLine" presStyleLbl="alignNode1" presStyleIdx="0" presStyleCnt="6"/>
      <dgm:spPr/>
    </dgm:pt>
    <dgm:pt modelId="{0A46F2F5-C094-4055-AE4F-3B104F2D41CF}" type="pres">
      <dgm:prSet presAssocID="{4BF73ACD-B5EC-436E-9EBD-F9B00FEC84A3}" presName="horz1" presStyleCnt="0"/>
      <dgm:spPr/>
    </dgm:pt>
    <dgm:pt modelId="{180294AE-B7C5-42D3-9DE2-D3F8CAF2E8BF}" type="pres">
      <dgm:prSet presAssocID="{4BF73ACD-B5EC-436E-9EBD-F9B00FEC84A3}" presName="tx1" presStyleLbl="revTx" presStyleIdx="0" presStyleCnt="6"/>
      <dgm:spPr/>
    </dgm:pt>
    <dgm:pt modelId="{2BA8A8A1-1053-4D3A-B8DA-B1C55BE8FBC4}" type="pres">
      <dgm:prSet presAssocID="{4BF73ACD-B5EC-436E-9EBD-F9B00FEC84A3}" presName="vert1" presStyleCnt="0"/>
      <dgm:spPr/>
    </dgm:pt>
    <dgm:pt modelId="{420492DB-376E-4AEB-8F3B-033EF3E41C14}" type="pres">
      <dgm:prSet presAssocID="{58C04BEA-27D7-463F-BEFC-BA7C2234B191}" presName="thickLine" presStyleLbl="alignNode1" presStyleIdx="1" presStyleCnt="6"/>
      <dgm:spPr/>
    </dgm:pt>
    <dgm:pt modelId="{229B09F4-CECE-48E4-8B28-E1B01D28B30F}" type="pres">
      <dgm:prSet presAssocID="{58C04BEA-27D7-463F-BEFC-BA7C2234B191}" presName="horz1" presStyleCnt="0"/>
      <dgm:spPr/>
    </dgm:pt>
    <dgm:pt modelId="{FF00750F-ED14-4CA8-8D6A-BAD9CC90B803}" type="pres">
      <dgm:prSet presAssocID="{58C04BEA-27D7-463F-BEFC-BA7C2234B191}" presName="tx1" presStyleLbl="revTx" presStyleIdx="1" presStyleCnt="6"/>
      <dgm:spPr/>
    </dgm:pt>
    <dgm:pt modelId="{BA014A2B-2D84-45A5-8C2F-CB759DF32819}" type="pres">
      <dgm:prSet presAssocID="{58C04BEA-27D7-463F-BEFC-BA7C2234B191}" presName="vert1" presStyleCnt="0"/>
      <dgm:spPr/>
    </dgm:pt>
    <dgm:pt modelId="{30AFBFE6-FBF7-4887-9F1B-15D1178B3041}" type="pres">
      <dgm:prSet presAssocID="{571B565E-CDDC-4458-8F45-EFC62B3202A6}" presName="thickLine" presStyleLbl="alignNode1" presStyleIdx="2" presStyleCnt="6"/>
      <dgm:spPr/>
    </dgm:pt>
    <dgm:pt modelId="{664B3E05-7736-412B-A565-DD43511DE377}" type="pres">
      <dgm:prSet presAssocID="{571B565E-CDDC-4458-8F45-EFC62B3202A6}" presName="horz1" presStyleCnt="0"/>
      <dgm:spPr/>
    </dgm:pt>
    <dgm:pt modelId="{C667A3A0-8628-47E5-9DAD-74BD5BAE645F}" type="pres">
      <dgm:prSet presAssocID="{571B565E-CDDC-4458-8F45-EFC62B3202A6}" presName="tx1" presStyleLbl="revTx" presStyleIdx="2" presStyleCnt="6"/>
      <dgm:spPr/>
    </dgm:pt>
    <dgm:pt modelId="{3B20CE0C-7683-46C8-9407-29ED0DA0D754}" type="pres">
      <dgm:prSet presAssocID="{571B565E-CDDC-4458-8F45-EFC62B3202A6}" presName="vert1" presStyleCnt="0"/>
      <dgm:spPr/>
    </dgm:pt>
    <dgm:pt modelId="{BA8575B2-A145-47FC-AFA5-3A1C2D5A6D79}" type="pres">
      <dgm:prSet presAssocID="{8F61711C-1F11-46F4-8C23-E095971F02E6}" presName="thickLine" presStyleLbl="alignNode1" presStyleIdx="3" presStyleCnt="6"/>
      <dgm:spPr/>
    </dgm:pt>
    <dgm:pt modelId="{61C65C0A-9C2C-45F9-BB24-AE58DFA363E0}" type="pres">
      <dgm:prSet presAssocID="{8F61711C-1F11-46F4-8C23-E095971F02E6}" presName="horz1" presStyleCnt="0"/>
      <dgm:spPr/>
    </dgm:pt>
    <dgm:pt modelId="{D23DBB8D-E01C-4055-84D0-6D9D57B32216}" type="pres">
      <dgm:prSet presAssocID="{8F61711C-1F11-46F4-8C23-E095971F02E6}" presName="tx1" presStyleLbl="revTx" presStyleIdx="3" presStyleCnt="6"/>
      <dgm:spPr/>
    </dgm:pt>
    <dgm:pt modelId="{1E2E081D-8D05-4A01-8D0F-F8ECAE635C03}" type="pres">
      <dgm:prSet presAssocID="{8F61711C-1F11-46F4-8C23-E095971F02E6}" presName="vert1" presStyleCnt="0"/>
      <dgm:spPr/>
    </dgm:pt>
    <dgm:pt modelId="{1D5B8212-B46A-495E-837F-8AA689EE1195}" type="pres">
      <dgm:prSet presAssocID="{EC1F0868-8B6B-4163-A2E8-8E82545C33DA}" presName="thickLine" presStyleLbl="alignNode1" presStyleIdx="4" presStyleCnt="6"/>
      <dgm:spPr/>
    </dgm:pt>
    <dgm:pt modelId="{E6D31C4A-AAF1-4550-881B-77B7607844AB}" type="pres">
      <dgm:prSet presAssocID="{EC1F0868-8B6B-4163-A2E8-8E82545C33DA}" presName="horz1" presStyleCnt="0"/>
      <dgm:spPr/>
    </dgm:pt>
    <dgm:pt modelId="{B5BE0970-BD1B-44E0-ADE5-DFF893F5566A}" type="pres">
      <dgm:prSet presAssocID="{EC1F0868-8B6B-4163-A2E8-8E82545C33DA}" presName="tx1" presStyleLbl="revTx" presStyleIdx="4" presStyleCnt="6"/>
      <dgm:spPr/>
    </dgm:pt>
    <dgm:pt modelId="{AD088AD8-5CD2-4B95-B2AD-0E76C9DFDF27}" type="pres">
      <dgm:prSet presAssocID="{EC1F0868-8B6B-4163-A2E8-8E82545C33DA}" presName="vert1" presStyleCnt="0"/>
      <dgm:spPr/>
    </dgm:pt>
    <dgm:pt modelId="{096E71AB-5675-4C44-9692-13364DB5B2FD}" type="pres">
      <dgm:prSet presAssocID="{2F9B615E-5E50-4B72-9593-ADB7A249988F}" presName="thickLine" presStyleLbl="alignNode1" presStyleIdx="5" presStyleCnt="6"/>
      <dgm:spPr/>
    </dgm:pt>
    <dgm:pt modelId="{48C3F3D1-8B2D-4E98-8A73-352E5DF22994}" type="pres">
      <dgm:prSet presAssocID="{2F9B615E-5E50-4B72-9593-ADB7A249988F}" presName="horz1" presStyleCnt="0"/>
      <dgm:spPr/>
    </dgm:pt>
    <dgm:pt modelId="{408F9EED-EF84-4014-AEBF-A0D01E2CEC86}" type="pres">
      <dgm:prSet presAssocID="{2F9B615E-5E50-4B72-9593-ADB7A249988F}" presName="tx1" presStyleLbl="revTx" presStyleIdx="5" presStyleCnt="6"/>
      <dgm:spPr/>
    </dgm:pt>
    <dgm:pt modelId="{6E6ED581-E79C-4860-8841-CAEED8F74104}" type="pres">
      <dgm:prSet presAssocID="{2F9B615E-5E50-4B72-9593-ADB7A249988F}" presName="vert1" presStyleCnt="0"/>
      <dgm:spPr/>
    </dgm:pt>
  </dgm:ptLst>
  <dgm:cxnLst>
    <dgm:cxn modelId="{8116461C-A55B-4F38-813C-9662DEA361D0}" srcId="{6EEF318B-EFA3-493C-964E-9DC12F59D124}" destId="{58C04BEA-27D7-463F-BEFC-BA7C2234B191}" srcOrd="1" destOrd="0" parTransId="{05BDEF36-E5FE-4370-A316-E29806890E43}" sibTransId="{E1DE16D1-9425-49D1-ACBE-DFA036DE0624}"/>
    <dgm:cxn modelId="{A9E8463E-B559-4319-90FC-6A341E7CD396}" srcId="{6EEF318B-EFA3-493C-964E-9DC12F59D124}" destId="{EC1F0868-8B6B-4163-A2E8-8E82545C33DA}" srcOrd="4" destOrd="0" parTransId="{0ABE1B48-AEB4-4A10-BA3E-9D046592E8EA}" sibTransId="{B3B57B6A-C4F4-459E-AB09-4D2796033419}"/>
    <dgm:cxn modelId="{6329226A-ABA9-4CA9-ABE2-5E3DA954562F}" srcId="{6EEF318B-EFA3-493C-964E-9DC12F59D124}" destId="{8F61711C-1F11-46F4-8C23-E095971F02E6}" srcOrd="3" destOrd="0" parTransId="{E49E3720-725A-484C-A586-A784A547250E}" sibTransId="{0ECC9AA8-C698-49F4-8CA4-9782A235E935}"/>
    <dgm:cxn modelId="{6D005452-5149-40ED-9A30-74BC470C0FB5}" srcId="{6EEF318B-EFA3-493C-964E-9DC12F59D124}" destId="{571B565E-CDDC-4458-8F45-EFC62B3202A6}" srcOrd="2" destOrd="0" parTransId="{FB713880-16B9-4A78-97C1-187C6A5839FF}" sibTransId="{C9F40644-D6BF-4777-9A98-F487184FC6B1}"/>
    <dgm:cxn modelId="{B318EF77-BD92-45C5-837C-F3DB020DAB22}" type="presOf" srcId="{8F61711C-1F11-46F4-8C23-E095971F02E6}" destId="{D23DBB8D-E01C-4055-84D0-6D9D57B32216}" srcOrd="0" destOrd="0" presId="urn:microsoft.com/office/officeart/2008/layout/LinedList"/>
    <dgm:cxn modelId="{A18C165A-339C-49E1-B104-BF757C9A909E}" type="presOf" srcId="{58C04BEA-27D7-463F-BEFC-BA7C2234B191}" destId="{FF00750F-ED14-4CA8-8D6A-BAD9CC90B803}" srcOrd="0" destOrd="0" presId="urn:microsoft.com/office/officeart/2008/layout/LinedList"/>
    <dgm:cxn modelId="{8C20F69D-2A74-4B43-A18C-48401566DD59}" srcId="{6EEF318B-EFA3-493C-964E-9DC12F59D124}" destId="{4BF73ACD-B5EC-436E-9EBD-F9B00FEC84A3}" srcOrd="0" destOrd="0" parTransId="{0EAF59AC-4C07-4823-B35E-F18BA1D9BAA0}" sibTransId="{8D7F310E-3D14-4733-953A-A238512DFE71}"/>
    <dgm:cxn modelId="{826C06A0-8C5F-47DD-AB2E-FF69B03841CA}" srcId="{6EEF318B-EFA3-493C-964E-9DC12F59D124}" destId="{2F9B615E-5E50-4B72-9593-ADB7A249988F}" srcOrd="5" destOrd="0" parTransId="{CD0A943D-3397-424B-A3CB-AFCB9C34EF82}" sibTransId="{909E975E-762B-461F-A436-12B8023A8E56}"/>
    <dgm:cxn modelId="{ED81E7B2-E1E7-4806-A617-9CE894E52142}" type="presOf" srcId="{571B565E-CDDC-4458-8F45-EFC62B3202A6}" destId="{C667A3A0-8628-47E5-9DAD-74BD5BAE645F}" srcOrd="0" destOrd="0" presId="urn:microsoft.com/office/officeart/2008/layout/LinedList"/>
    <dgm:cxn modelId="{FE69BAB7-0200-4AF5-81C8-6AE50D800EC4}" type="presOf" srcId="{EC1F0868-8B6B-4163-A2E8-8E82545C33DA}" destId="{B5BE0970-BD1B-44E0-ADE5-DFF893F5566A}" srcOrd="0" destOrd="0" presId="urn:microsoft.com/office/officeart/2008/layout/LinedList"/>
    <dgm:cxn modelId="{7AB75ABA-B041-4F04-BA5F-801D5C21F18E}" type="presOf" srcId="{4BF73ACD-B5EC-436E-9EBD-F9B00FEC84A3}" destId="{180294AE-B7C5-42D3-9DE2-D3F8CAF2E8BF}" srcOrd="0" destOrd="0" presId="urn:microsoft.com/office/officeart/2008/layout/LinedList"/>
    <dgm:cxn modelId="{E664CBBA-DA72-4C00-AF0C-3B9FFCB40F97}" type="presOf" srcId="{2F9B615E-5E50-4B72-9593-ADB7A249988F}" destId="{408F9EED-EF84-4014-AEBF-A0D01E2CEC86}" srcOrd="0" destOrd="0" presId="urn:microsoft.com/office/officeart/2008/layout/LinedList"/>
    <dgm:cxn modelId="{3F638BEE-2AFB-4ADF-B4EB-47C3ECE82569}" type="presOf" srcId="{6EEF318B-EFA3-493C-964E-9DC12F59D124}" destId="{A36E1888-BED5-425A-B68E-C1C0555C66C2}" srcOrd="0" destOrd="0" presId="urn:microsoft.com/office/officeart/2008/layout/LinedList"/>
    <dgm:cxn modelId="{DF7400C7-C051-4ABC-9923-2C94363216E8}" type="presParOf" srcId="{A36E1888-BED5-425A-B68E-C1C0555C66C2}" destId="{10811613-FDD8-4B2E-97A6-A98C63AFE997}" srcOrd="0" destOrd="0" presId="urn:microsoft.com/office/officeart/2008/layout/LinedList"/>
    <dgm:cxn modelId="{C3D21852-4D0F-4973-B5B4-E2A6B4CC38D7}" type="presParOf" srcId="{A36E1888-BED5-425A-B68E-C1C0555C66C2}" destId="{0A46F2F5-C094-4055-AE4F-3B104F2D41CF}" srcOrd="1" destOrd="0" presId="urn:microsoft.com/office/officeart/2008/layout/LinedList"/>
    <dgm:cxn modelId="{BF7F2798-949D-404A-8F87-C277F18E862D}" type="presParOf" srcId="{0A46F2F5-C094-4055-AE4F-3B104F2D41CF}" destId="{180294AE-B7C5-42D3-9DE2-D3F8CAF2E8BF}" srcOrd="0" destOrd="0" presId="urn:microsoft.com/office/officeart/2008/layout/LinedList"/>
    <dgm:cxn modelId="{C6E7BC22-FCF9-4E9D-8D5D-2D0207A78C2E}" type="presParOf" srcId="{0A46F2F5-C094-4055-AE4F-3B104F2D41CF}" destId="{2BA8A8A1-1053-4D3A-B8DA-B1C55BE8FBC4}" srcOrd="1" destOrd="0" presId="urn:microsoft.com/office/officeart/2008/layout/LinedList"/>
    <dgm:cxn modelId="{106A7B1F-D326-4432-8378-8F23A71B980E}" type="presParOf" srcId="{A36E1888-BED5-425A-B68E-C1C0555C66C2}" destId="{420492DB-376E-4AEB-8F3B-033EF3E41C14}" srcOrd="2" destOrd="0" presId="urn:microsoft.com/office/officeart/2008/layout/LinedList"/>
    <dgm:cxn modelId="{B297E53A-5D6A-4B5F-B4A4-34AE5245E822}" type="presParOf" srcId="{A36E1888-BED5-425A-B68E-C1C0555C66C2}" destId="{229B09F4-CECE-48E4-8B28-E1B01D28B30F}" srcOrd="3" destOrd="0" presId="urn:microsoft.com/office/officeart/2008/layout/LinedList"/>
    <dgm:cxn modelId="{730830C6-BF93-4F6C-BE82-DCB024ADA068}" type="presParOf" srcId="{229B09F4-CECE-48E4-8B28-E1B01D28B30F}" destId="{FF00750F-ED14-4CA8-8D6A-BAD9CC90B803}" srcOrd="0" destOrd="0" presId="urn:microsoft.com/office/officeart/2008/layout/LinedList"/>
    <dgm:cxn modelId="{5971CAA9-638F-4E0A-8C1E-C3B72168A576}" type="presParOf" srcId="{229B09F4-CECE-48E4-8B28-E1B01D28B30F}" destId="{BA014A2B-2D84-45A5-8C2F-CB759DF32819}" srcOrd="1" destOrd="0" presId="urn:microsoft.com/office/officeart/2008/layout/LinedList"/>
    <dgm:cxn modelId="{5A8E51B2-30FC-462D-9EC3-E73631E4FDD3}" type="presParOf" srcId="{A36E1888-BED5-425A-B68E-C1C0555C66C2}" destId="{30AFBFE6-FBF7-4887-9F1B-15D1178B3041}" srcOrd="4" destOrd="0" presId="urn:microsoft.com/office/officeart/2008/layout/LinedList"/>
    <dgm:cxn modelId="{41E91ED7-A3B3-4268-B18A-D6492E1BFF3A}" type="presParOf" srcId="{A36E1888-BED5-425A-B68E-C1C0555C66C2}" destId="{664B3E05-7736-412B-A565-DD43511DE377}" srcOrd="5" destOrd="0" presId="urn:microsoft.com/office/officeart/2008/layout/LinedList"/>
    <dgm:cxn modelId="{13C978B3-43BC-48DF-BE62-7DD40CB9425C}" type="presParOf" srcId="{664B3E05-7736-412B-A565-DD43511DE377}" destId="{C667A3A0-8628-47E5-9DAD-74BD5BAE645F}" srcOrd="0" destOrd="0" presId="urn:microsoft.com/office/officeart/2008/layout/LinedList"/>
    <dgm:cxn modelId="{41475EBD-A6E8-41A3-ADB0-A39774AAB599}" type="presParOf" srcId="{664B3E05-7736-412B-A565-DD43511DE377}" destId="{3B20CE0C-7683-46C8-9407-29ED0DA0D754}" srcOrd="1" destOrd="0" presId="urn:microsoft.com/office/officeart/2008/layout/LinedList"/>
    <dgm:cxn modelId="{8FA54B80-B5BA-4587-963C-E8EF9243D330}" type="presParOf" srcId="{A36E1888-BED5-425A-B68E-C1C0555C66C2}" destId="{BA8575B2-A145-47FC-AFA5-3A1C2D5A6D79}" srcOrd="6" destOrd="0" presId="urn:microsoft.com/office/officeart/2008/layout/LinedList"/>
    <dgm:cxn modelId="{EA7106DC-53E9-4B07-8B7A-C8D1CDC63BAE}" type="presParOf" srcId="{A36E1888-BED5-425A-B68E-C1C0555C66C2}" destId="{61C65C0A-9C2C-45F9-BB24-AE58DFA363E0}" srcOrd="7" destOrd="0" presId="urn:microsoft.com/office/officeart/2008/layout/LinedList"/>
    <dgm:cxn modelId="{F03F1C70-E080-41F4-B64A-B7A2782E32B6}" type="presParOf" srcId="{61C65C0A-9C2C-45F9-BB24-AE58DFA363E0}" destId="{D23DBB8D-E01C-4055-84D0-6D9D57B32216}" srcOrd="0" destOrd="0" presId="urn:microsoft.com/office/officeart/2008/layout/LinedList"/>
    <dgm:cxn modelId="{9F5FAFB3-BA8B-4F67-95B2-3CB6A38095C6}" type="presParOf" srcId="{61C65C0A-9C2C-45F9-BB24-AE58DFA363E0}" destId="{1E2E081D-8D05-4A01-8D0F-F8ECAE635C03}" srcOrd="1" destOrd="0" presId="urn:microsoft.com/office/officeart/2008/layout/LinedList"/>
    <dgm:cxn modelId="{33441E14-6370-45D1-9ACD-ABD3A3D556C0}" type="presParOf" srcId="{A36E1888-BED5-425A-B68E-C1C0555C66C2}" destId="{1D5B8212-B46A-495E-837F-8AA689EE1195}" srcOrd="8" destOrd="0" presId="urn:microsoft.com/office/officeart/2008/layout/LinedList"/>
    <dgm:cxn modelId="{3AAE1B85-66DA-42FB-BD26-7A66BC0506B6}" type="presParOf" srcId="{A36E1888-BED5-425A-B68E-C1C0555C66C2}" destId="{E6D31C4A-AAF1-4550-881B-77B7607844AB}" srcOrd="9" destOrd="0" presId="urn:microsoft.com/office/officeart/2008/layout/LinedList"/>
    <dgm:cxn modelId="{0CE39007-B434-4AF5-A749-71E0A1BB13CE}" type="presParOf" srcId="{E6D31C4A-AAF1-4550-881B-77B7607844AB}" destId="{B5BE0970-BD1B-44E0-ADE5-DFF893F5566A}" srcOrd="0" destOrd="0" presId="urn:microsoft.com/office/officeart/2008/layout/LinedList"/>
    <dgm:cxn modelId="{5F1A49E7-5EDB-4804-9FD1-AED7F070E380}" type="presParOf" srcId="{E6D31C4A-AAF1-4550-881B-77B7607844AB}" destId="{AD088AD8-5CD2-4B95-B2AD-0E76C9DFDF27}" srcOrd="1" destOrd="0" presId="urn:microsoft.com/office/officeart/2008/layout/LinedList"/>
    <dgm:cxn modelId="{C53E857F-754D-4EF7-8DFB-01AD39115943}" type="presParOf" srcId="{A36E1888-BED5-425A-B68E-C1C0555C66C2}" destId="{096E71AB-5675-4C44-9692-13364DB5B2FD}" srcOrd="10" destOrd="0" presId="urn:microsoft.com/office/officeart/2008/layout/LinedList"/>
    <dgm:cxn modelId="{A4646D41-1C96-44B1-9FAD-473853F2CE76}" type="presParOf" srcId="{A36E1888-BED5-425A-B68E-C1C0555C66C2}" destId="{48C3F3D1-8B2D-4E98-8A73-352E5DF22994}" srcOrd="11" destOrd="0" presId="urn:microsoft.com/office/officeart/2008/layout/LinedList"/>
    <dgm:cxn modelId="{F1AE3FD7-AEA0-42F4-9DF0-B7C709BC7DA4}" type="presParOf" srcId="{48C3F3D1-8B2D-4E98-8A73-352E5DF22994}" destId="{408F9EED-EF84-4014-AEBF-A0D01E2CEC86}" srcOrd="0" destOrd="0" presId="urn:microsoft.com/office/officeart/2008/layout/LinedList"/>
    <dgm:cxn modelId="{3C3AF6A2-4B62-44D4-8E48-F4D2027883EE}" type="presParOf" srcId="{48C3F3D1-8B2D-4E98-8A73-352E5DF22994}" destId="{6E6ED581-E79C-4860-8841-CAEED8F74104}" srcOrd="1" destOrd="0" presId="urn:microsoft.com/office/officeart/2008/layout/LinedList"/>
  </dgm:cxnLst>
  <dgm:bg>
    <a:solidFill>
      <a:schemeClr val="accent1">
        <a:lumMod val="40000"/>
        <a:lumOff val="60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EF318B-EFA3-493C-964E-9DC12F59D124}" type="doc">
      <dgm:prSet loTypeId="urn:microsoft.com/office/officeart/2008/layout/LinedList" loCatId="list" qsTypeId="urn:microsoft.com/office/officeart/2005/8/quickstyle/simple2" qsCatId="simple" csTypeId="urn:microsoft.com/office/officeart/2005/8/colors/colorful1" csCatId="colorful" phldr="1"/>
      <dgm:spPr/>
      <dgm:t>
        <a:bodyPr/>
        <a:lstStyle/>
        <a:p>
          <a:endParaRPr lang="it-IT"/>
        </a:p>
      </dgm:t>
    </dgm:pt>
    <dgm:pt modelId="{4BF73ACD-B5EC-436E-9EBD-F9B00FEC84A3}">
      <dgm:prSet phldrT="[Testo]" custT="1"/>
      <dgm:spPr/>
      <dgm:t>
        <a:bodyPr/>
        <a:lstStyle/>
        <a:p>
          <a:r>
            <a:rPr lang="it-IT" sz="5400" b="1" dirty="0">
              <a:solidFill>
                <a:schemeClr val="accent6">
                  <a:lumMod val="50000"/>
                </a:schemeClr>
              </a:solidFill>
            </a:rPr>
            <a:t>G</a:t>
          </a:r>
          <a:r>
            <a:rPr lang="it-IT" sz="3600" b="1" dirty="0">
              <a:solidFill>
                <a:srgbClr val="002060"/>
              </a:solidFill>
            </a:rPr>
            <a:t>rati di</a:t>
          </a:r>
        </a:p>
      </dgm:t>
    </dgm:pt>
    <dgm:pt modelId="{0EAF59AC-4C07-4823-B35E-F18BA1D9BAA0}" type="parTrans" cxnId="{8C20F69D-2A74-4B43-A18C-48401566DD59}">
      <dgm:prSet/>
      <dgm:spPr/>
      <dgm:t>
        <a:bodyPr/>
        <a:lstStyle/>
        <a:p>
          <a:endParaRPr lang="it-IT"/>
        </a:p>
      </dgm:t>
    </dgm:pt>
    <dgm:pt modelId="{8D7F310E-3D14-4733-953A-A238512DFE71}" type="sibTrans" cxnId="{8C20F69D-2A74-4B43-A18C-48401566DD59}">
      <dgm:prSet/>
      <dgm:spPr/>
      <dgm:t>
        <a:bodyPr/>
        <a:lstStyle/>
        <a:p>
          <a:endParaRPr lang="it-IT"/>
        </a:p>
      </dgm:t>
    </dgm:pt>
    <dgm:pt modelId="{58C04BEA-27D7-463F-BEFC-BA7C2234B191}">
      <dgm:prSet phldrT="[Testo]" custT="1"/>
      <dgm:spPr/>
      <dgm:t>
        <a:bodyPr/>
        <a:lstStyle/>
        <a:p>
          <a:r>
            <a:rPr lang="it-IT" sz="5400" b="1" dirty="0">
              <a:solidFill>
                <a:schemeClr val="accent6">
                  <a:lumMod val="50000"/>
                </a:schemeClr>
              </a:solidFill>
            </a:rPr>
            <a:t>R</a:t>
          </a:r>
          <a:r>
            <a:rPr lang="it-IT" sz="3600" b="1" dirty="0">
              <a:solidFill>
                <a:srgbClr val="002060"/>
              </a:solidFill>
            </a:rPr>
            <a:t>icordarci di te:</a:t>
          </a:r>
        </a:p>
      </dgm:t>
    </dgm:pt>
    <dgm:pt modelId="{05BDEF36-E5FE-4370-A316-E29806890E43}" type="parTrans" cxnId="{8116461C-A55B-4F38-813C-9662DEA361D0}">
      <dgm:prSet/>
      <dgm:spPr/>
      <dgm:t>
        <a:bodyPr/>
        <a:lstStyle/>
        <a:p>
          <a:endParaRPr lang="it-IT"/>
        </a:p>
      </dgm:t>
    </dgm:pt>
    <dgm:pt modelId="{E1DE16D1-9425-49D1-ACBE-DFA036DE0624}" type="sibTrans" cxnId="{8116461C-A55B-4F38-813C-9662DEA361D0}">
      <dgm:prSet/>
      <dgm:spPr/>
      <dgm:t>
        <a:bodyPr/>
        <a:lstStyle/>
        <a:p>
          <a:endParaRPr lang="it-IT"/>
        </a:p>
      </dgm:t>
    </dgm:pt>
    <dgm:pt modelId="{571B565E-CDDC-4458-8F45-EFC62B3202A6}">
      <dgm:prSet phldrT="[Testo]" custT="1"/>
      <dgm:spPr/>
      <dgm:t>
        <a:bodyPr/>
        <a:lstStyle/>
        <a:p>
          <a:r>
            <a:rPr lang="it-IT" sz="5400" b="1" dirty="0">
              <a:solidFill>
                <a:schemeClr val="accent6">
                  <a:lumMod val="50000"/>
                </a:schemeClr>
              </a:solidFill>
            </a:rPr>
            <a:t>A</a:t>
          </a:r>
          <a:r>
            <a:rPr lang="it-IT" sz="3600" b="1" dirty="0">
              <a:solidFill>
                <a:srgbClr val="002060"/>
              </a:solidFill>
            </a:rPr>
            <a:t>ndrea,</a:t>
          </a:r>
        </a:p>
      </dgm:t>
    </dgm:pt>
    <dgm:pt modelId="{FB713880-16B9-4A78-97C1-187C6A5839FF}" type="parTrans" cxnId="{6D005452-5149-40ED-9A30-74BC470C0FB5}">
      <dgm:prSet/>
      <dgm:spPr/>
      <dgm:t>
        <a:bodyPr/>
        <a:lstStyle/>
        <a:p>
          <a:endParaRPr lang="it-IT"/>
        </a:p>
      </dgm:t>
    </dgm:pt>
    <dgm:pt modelId="{C9F40644-D6BF-4777-9A98-F487184FC6B1}" type="sibTrans" cxnId="{6D005452-5149-40ED-9A30-74BC470C0FB5}">
      <dgm:prSet/>
      <dgm:spPr/>
      <dgm:t>
        <a:bodyPr/>
        <a:lstStyle/>
        <a:p>
          <a:endParaRPr lang="it-IT"/>
        </a:p>
      </dgm:t>
    </dgm:pt>
    <dgm:pt modelId="{8F61711C-1F11-46F4-8C23-E095971F02E6}">
      <dgm:prSet phldrT="[Testo]" custT="1"/>
      <dgm:spPr/>
      <dgm:t>
        <a:bodyPr/>
        <a:lstStyle/>
        <a:p>
          <a:r>
            <a:rPr lang="it-IT" sz="5400" b="1" dirty="0">
              <a:solidFill>
                <a:schemeClr val="accent6">
                  <a:lumMod val="50000"/>
                </a:schemeClr>
              </a:solidFill>
            </a:rPr>
            <a:t>Z</a:t>
          </a:r>
          <a:r>
            <a:rPr lang="it-IT" sz="3600" b="1" dirty="0">
              <a:solidFill>
                <a:srgbClr val="002060"/>
              </a:solidFill>
            </a:rPr>
            <a:t>io di Lavinia, figlio di Norma,</a:t>
          </a:r>
        </a:p>
      </dgm:t>
    </dgm:pt>
    <dgm:pt modelId="{E49E3720-725A-484C-A586-A784A547250E}" type="parTrans" cxnId="{6329226A-ABA9-4CA9-ABE2-5E3DA954562F}">
      <dgm:prSet/>
      <dgm:spPr/>
      <dgm:t>
        <a:bodyPr/>
        <a:lstStyle/>
        <a:p>
          <a:endParaRPr lang="it-IT"/>
        </a:p>
      </dgm:t>
    </dgm:pt>
    <dgm:pt modelId="{0ECC9AA8-C698-49F4-8CA4-9782A235E935}" type="sibTrans" cxnId="{6329226A-ABA9-4CA9-ABE2-5E3DA954562F}">
      <dgm:prSet/>
      <dgm:spPr/>
      <dgm:t>
        <a:bodyPr/>
        <a:lstStyle/>
        <a:p>
          <a:endParaRPr lang="it-IT"/>
        </a:p>
      </dgm:t>
    </dgm:pt>
    <dgm:pt modelId="{EC1F0868-8B6B-4163-A2E8-8E82545C33DA}">
      <dgm:prSet phldrT="[Testo]" custT="1"/>
      <dgm:spPr/>
      <dgm:t>
        <a:bodyPr/>
        <a:lstStyle/>
        <a:p>
          <a:r>
            <a:rPr lang="it-IT" sz="5400" b="1" dirty="0">
              <a:solidFill>
                <a:schemeClr val="accent6">
                  <a:lumMod val="50000"/>
                </a:schemeClr>
              </a:solidFill>
            </a:rPr>
            <a:t>I</a:t>
          </a:r>
          <a:r>
            <a:rPr lang="it-IT" sz="3600" b="1" dirty="0">
              <a:solidFill>
                <a:srgbClr val="002060"/>
              </a:solidFill>
            </a:rPr>
            <a:t>n</a:t>
          </a:r>
        </a:p>
      </dgm:t>
    </dgm:pt>
    <dgm:pt modelId="{0ABE1B48-AEB4-4A10-BA3E-9D046592E8EA}" type="parTrans" cxnId="{A9E8463E-B559-4319-90FC-6A341E7CD396}">
      <dgm:prSet/>
      <dgm:spPr/>
      <dgm:t>
        <a:bodyPr/>
        <a:lstStyle/>
        <a:p>
          <a:endParaRPr lang="it-IT"/>
        </a:p>
      </dgm:t>
    </dgm:pt>
    <dgm:pt modelId="{B3B57B6A-C4F4-459E-AB09-4D2796033419}" type="sibTrans" cxnId="{A9E8463E-B559-4319-90FC-6A341E7CD396}">
      <dgm:prSet/>
      <dgm:spPr/>
      <dgm:t>
        <a:bodyPr/>
        <a:lstStyle/>
        <a:p>
          <a:endParaRPr lang="it-IT"/>
        </a:p>
      </dgm:t>
    </dgm:pt>
    <dgm:pt modelId="{2F9B615E-5E50-4B72-9593-ADB7A249988F}">
      <dgm:prSet phldrT="[Testo]" custT="1"/>
      <dgm:spPr/>
      <dgm:t>
        <a:bodyPr/>
        <a:lstStyle/>
        <a:p>
          <a:r>
            <a:rPr lang="it-IT" sz="5400" b="1" dirty="0">
              <a:solidFill>
                <a:schemeClr val="accent6">
                  <a:lumMod val="50000"/>
                </a:schemeClr>
              </a:solidFill>
            </a:rPr>
            <a:t>E</a:t>
          </a:r>
          <a:r>
            <a:rPr lang="it-IT" sz="3600" b="1" dirty="0">
              <a:solidFill>
                <a:srgbClr val="002060"/>
              </a:solidFill>
            </a:rPr>
            <a:t>terno.</a:t>
          </a:r>
        </a:p>
      </dgm:t>
    </dgm:pt>
    <dgm:pt modelId="{CD0A943D-3397-424B-A3CB-AFCB9C34EF82}" type="parTrans" cxnId="{826C06A0-8C5F-47DD-AB2E-FF69B03841CA}">
      <dgm:prSet/>
      <dgm:spPr/>
      <dgm:t>
        <a:bodyPr/>
        <a:lstStyle/>
        <a:p>
          <a:endParaRPr lang="it-IT"/>
        </a:p>
      </dgm:t>
    </dgm:pt>
    <dgm:pt modelId="{909E975E-762B-461F-A436-12B8023A8E56}" type="sibTrans" cxnId="{826C06A0-8C5F-47DD-AB2E-FF69B03841CA}">
      <dgm:prSet/>
      <dgm:spPr/>
      <dgm:t>
        <a:bodyPr/>
        <a:lstStyle/>
        <a:p>
          <a:endParaRPr lang="it-IT"/>
        </a:p>
      </dgm:t>
    </dgm:pt>
    <dgm:pt modelId="{A36E1888-BED5-425A-B68E-C1C0555C66C2}" type="pres">
      <dgm:prSet presAssocID="{6EEF318B-EFA3-493C-964E-9DC12F59D124}" presName="vert0" presStyleCnt="0">
        <dgm:presLayoutVars>
          <dgm:dir/>
          <dgm:animOne val="branch"/>
          <dgm:animLvl val="lvl"/>
        </dgm:presLayoutVars>
      </dgm:prSet>
      <dgm:spPr/>
    </dgm:pt>
    <dgm:pt modelId="{10811613-FDD8-4B2E-97A6-A98C63AFE997}" type="pres">
      <dgm:prSet presAssocID="{4BF73ACD-B5EC-436E-9EBD-F9B00FEC84A3}" presName="thickLine" presStyleLbl="alignNode1" presStyleIdx="0" presStyleCnt="6"/>
      <dgm:spPr/>
    </dgm:pt>
    <dgm:pt modelId="{0A46F2F5-C094-4055-AE4F-3B104F2D41CF}" type="pres">
      <dgm:prSet presAssocID="{4BF73ACD-B5EC-436E-9EBD-F9B00FEC84A3}" presName="horz1" presStyleCnt="0"/>
      <dgm:spPr/>
    </dgm:pt>
    <dgm:pt modelId="{180294AE-B7C5-42D3-9DE2-D3F8CAF2E8BF}" type="pres">
      <dgm:prSet presAssocID="{4BF73ACD-B5EC-436E-9EBD-F9B00FEC84A3}" presName="tx1" presStyleLbl="revTx" presStyleIdx="0" presStyleCnt="6"/>
      <dgm:spPr/>
    </dgm:pt>
    <dgm:pt modelId="{2BA8A8A1-1053-4D3A-B8DA-B1C55BE8FBC4}" type="pres">
      <dgm:prSet presAssocID="{4BF73ACD-B5EC-436E-9EBD-F9B00FEC84A3}" presName="vert1" presStyleCnt="0"/>
      <dgm:spPr/>
    </dgm:pt>
    <dgm:pt modelId="{420492DB-376E-4AEB-8F3B-033EF3E41C14}" type="pres">
      <dgm:prSet presAssocID="{58C04BEA-27D7-463F-BEFC-BA7C2234B191}" presName="thickLine" presStyleLbl="alignNode1" presStyleIdx="1" presStyleCnt="6"/>
      <dgm:spPr/>
    </dgm:pt>
    <dgm:pt modelId="{229B09F4-CECE-48E4-8B28-E1B01D28B30F}" type="pres">
      <dgm:prSet presAssocID="{58C04BEA-27D7-463F-BEFC-BA7C2234B191}" presName="horz1" presStyleCnt="0"/>
      <dgm:spPr/>
    </dgm:pt>
    <dgm:pt modelId="{FF00750F-ED14-4CA8-8D6A-BAD9CC90B803}" type="pres">
      <dgm:prSet presAssocID="{58C04BEA-27D7-463F-BEFC-BA7C2234B191}" presName="tx1" presStyleLbl="revTx" presStyleIdx="1" presStyleCnt="6"/>
      <dgm:spPr/>
    </dgm:pt>
    <dgm:pt modelId="{BA014A2B-2D84-45A5-8C2F-CB759DF32819}" type="pres">
      <dgm:prSet presAssocID="{58C04BEA-27D7-463F-BEFC-BA7C2234B191}" presName="vert1" presStyleCnt="0"/>
      <dgm:spPr/>
    </dgm:pt>
    <dgm:pt modelId="{30AFBFE6-FBF7-4887-9F1B-15D1178B3041}" type="pres">
      <dgm:prSet presAssocID="{571B565E-CDDC-4458-8F45-EFC62B3202A6}" presName="thickLine" presStyleLbl="alignNode1" presStyleIdx="2" presStyleCnt="6"/>
      <dgm:spPr/>
    </dgm:pt>
    <dgm:pt modelId="{664B3E05-7736-412B-A565-DD43511DE377}" type="pres">
      <dgm:prSet presAssocID="{571B565E-CDDC-4458-8F45-EFC62B3202A6}" presName="horz1" presStyleCnt="0"/>
      <dgm:spPr/>
    </dgm:pt>
    <dgm:pt modelId="{C667A3A0-8628-47E5-9DAD-74BD5BAE645F}" type="pres">
      <dgm:prSet presAssocID="{571B565E-CDDC-4458-8F45-EFC62B3202A6}" presName="tx1" presStyleLbl="revTx" presStyleIdx="2" presStyleCnt="6"/>
      <dgm:spPr/>
    </dgm:pt>
    <dgm:pt modelId="{3B20CE0C-7683-46C8-9407-29ED0DA0D754}" type="pres">
      <dgm:prSet presAssocID="{571B565E-CDDC-4458-8F45-EFC62B3202A6}" presName="vert1" presStyleCnt="0"/>
      <dgm:spPr/>
    </dgm:pt>
    <dgm:pt modelId="{BA8575B2-A145-47FC-AFA5-3A1C2D5A6D79}" type="pres">
      <dgm:prSet presAssocID="{8F61711C-1F11-46F4-8C23-E095971F02E6}" presName="thickLine" presStyleLbl="alignNode1" presStyleIdx="3" presStyleCnt="6"/>
      <dgm:spPr/>
    </dgm:pt>
    <dgm:pt modelId="{61C65C0A-9C2C-45F9-BB24-AE58DFA363E0}" type="pres">
      <dgm:prSet presAssocID="{8F61711C-1F11-46F4-8C23-E095971F02E6}" presName="horz1" presStyleCnt="0"/>
      <dgm:spPr/>
    </dgm:pt>
    <dgm:pt modelId="{D23DBB8D-E01C-4055-84D0-6D9D57B32216}" type="pres">
      <dgm:prSet presAssocID="{8F61711C-1F11-46F4-8C23-E095971F02E6}" presName="tx1" presStyleLbl="revTx" presStyleIdx="3" presStyleCnt="6"/>
      <dgm:spPr/>
    </dgm:pt>
    <dgm:pt modelId="{1E2E081D-8D05-4A01-8D0F-F8ECAE635C03}" type="pres">
      <dgm:prSet presAssocID="{8F61711C-1F11-46F4-8C23-E095971F02E6}" presName="vert1" presStyleCnt="0"/>
      <dgm:spPr/>
    </dgm:pt>
    <dgm:pt modelId="{1D5B8212-B46A-495E-837F-8AA689EE1195}" type="pres">
      <dgm:prSet presAssocID="{EC1F0868-8B6B-4163-A2E8-8E82545C33DA}" presName="thickLine" presStyleLbl="alignNode1" presStyleIdx="4" presStyleCnt="6"/>
      <dgm:spPr/>
    </dgm:pt>
    <dgm:pt modelId="{E6D31C4A-AAF1-4550-881B-77B7607844AB}" type="pres">
      <dgm:prSet presAssocID="{EC1F0868-8B6B-4163-A2E8-8E82545C33DA}" presName="horz1" presStyleCnt="0"/>
      <dgm:spPr/>
    </dgm:pt>
    <dgm:pt modelId="{B5BE0970-BD1B-44E0-ADE5-DFF893F5566A}" type="pres">
      <dgm:prSet presAssocID="{EC1F0868-8B6B-4163-A2E8-8E82545C33DA}" presName="tx1" presStyleLbl="revTx" presStyleIdx="4" presStyleCnt="6"/>
      <dgm:spPr/>
    </dgm:pt>
    <dgm:pt modelId="{AD088AD8-5CD2-4B95-B2AD-0E76C9DFDF27}" type="pres">
      <dgm:prSet presAssocID="{EC1F0868-8B6B-4163-A2E8-8E82545C33DA}" presName="vert1" presStyleCnt="0"/>
      <dgm:spPr/>
    </dgm:pt>
    <dgm:pt modelId="{096E71AB-5675-4C44-9692-13364DB5B2FD}" type="pres">
      <dgm:prSet presAssocID="{2F9B615E-5E50-4B72-9593-ADB7A249988F}" presName="thickLine" presStyleLbl="alignNode1" presStyleIdx="5" presStyleCnt="6"/>
      <dgm:spPr/>
    </dgm:pt>
    <dgm:pt modelId="{48C3F3D1-8B2D-4E98-8A73-352E5DF22994}" type="pres">
      <dgm:prSet presAssocID="{2F9B615E-5E50-4B72-9593-ADB7A249988F}" presName="horz1" presStyleCnt="0"/>
      <dgm:spPr/>
    </dgm:pt>
    <dgm:pt modelId="{408F9EED-EF84-4014-AEBF-A0D01E2CEC86}" type="pres">
      <dgm:prSet presAssocID="{2F9B615E-5E50-4B72-9593-ADB7A249988F}" presName="tx1" presStyleLbl="revTx" presStyleIdx="5" presStyleCnt="6"/>
      <dgm:spPr/>
    </dgm:pt>
    <dgm:pt modelId="{6E6ED581-E79C-4860-8841-CAEED8F74104}" type="pres">
      <dgm:prSet presAssocID="{2F9B615E-5E50-4B72-9593-ADB7A249988F}" presName="vert1" presStyleCnt="0"/>
      <dgm:spPr/>
    </dgm:pt>
  </dgm:ptLst>
  <dgm:cxnLst>
    <dgm:cxn modelId="{8116461C-A55B-4F38-813C-9662DEA361D0}" srcId="{6EEF318B-EFA3-493C-964E-9DC12F59D124}" destId="{58C04BEA-27D7-463F-BEFC-BA7C2234B191}" srcOrd="1" destOrd="0" parTransId="{05BDEF36-E5FE-4370-A316-E29806890E43}" sibTransId="{E1DE16D1-9425-49D1-ACBE-DFA036DE0624}"/>
    <dgm:cxn modelId="{A9E8463E-B559-4319-90FC-6A341E7CD396}" srcId="{6EEF318B-EFA3-493C-964E-9DC12F59D124}" destId="{EC1F0868-8B6B-4163-A2E8-8E82545C33DA}" srcOrd="4" destOrd="0" parTransId="{0ABE1B48-AEB4-4A10-BA3E-9D046592E8EA}" sibTransId="{B3B57B6A-C4F4-459E-AB09-4D2796033419}"/>
    <dgm:cxn modelId="{6329226A-ABA9-4CA9-ABE2-5E3DA954562F}" srcId="{6EEF318B-EFA3-493C-964E-9DC12F59D124}" destId="{8F61711C-1F11-46F4-8C23-E095971F02E6}" srcOrd="3" destOrd="0" parTransId="{E49E3720-725A-484C-A586-A784A547250E}" sibTransId="{0ECC9AA8-C698-49F4-8CA4-9782A235E935}"/>
    <dgm:cxn modelId="{6D005452-5149-40ED-9A30-74BC470C0FB5}" srcId="{6EEF318B-EFA3-493C-964E-9DC12F59D124}" destId="{571B565E-CDDC-4458-8F45-EFC62B3202A6}" srcOrd="2" destOrd="0" parTransId="{FB713880-16B9-4A78-97C1-187C6A5839FF}" sibTransId="{C9F40644-D6BF-4777-9A98-F487184FC6B1}"/>
    <dgm:cxn modelId="{B318EF77-BD92-45C5-837C-F3DB020DAB22}" type="presOf" srcId="{8F61711C-1F11-46F4-8C23-E095971F02E6}" destId="{D23DBB8D-E01C-4055-84D0-6D9D57B32216}" srcOrd="0" destOrd="0" presId="urn:microsoft.com/office/officeart/2008/layout/LinedList"/>
    <dgm:cxn modelId="{A18C165A-339C-49E1-B104-BF757C9A909E}" type="presOf" srcId="{58C04BEA-27D7-463F-BEFC-BA7C2234B191}" destId="{FF00750F-ED14-4CA8-8D6A-BAD9CC90B803}" srcOrd="0" destOrd="0" presId="urn:microsoft.com/office/officeart/2008/layout/LinedList"/>
    <dgm:cxn modelId="{8C20F69D-2A74-4B43-A18C-48401566DD59}" srcId="{6EEF318B-EFA3-493C-964E-9DC12F59D124}" destId="{4BF73ACD-B5EC-436E-9EBD-F9B00FEC84A3}" srcOrd="0" destOrd="0" parTransId="{0EAF59AC-4C07-4823-B35E-F18BA1D9BAA0}" sibTransId="{8D7F310E-3D14-4733-953A-A238512DFE71}"/>
    <dgm:cxn modelId="{826C06A0-8C5F-47DD-AB2E-FF69B03841CA}" srcId="{6EEF318B-EFA3-493C-964E-9DC12F59D124}" destId="{2F9B615E-5E50-4B72-9593-ADB7A249988F}" srcOrd="5" destOrd="0" parTransId="{CD0A943D-3397-424B-A3CB-AFCB9C34EF82}" sibTransId="{909E975E-762B-461F-A436-12B8023A8E56}"/>
    <dgm:cxn modelId="{ED81E7B2-E1E7-4806-A617-9CE894E52142}" type="presOf" srcId="{571B565E-CDDC-4458-8F45-EFC62B3202A6}" destId="{C667A3A0-8628-47E5-9DAD-74BD5BAE645F}" srcOrd="0" destOrd="0" presId="urn:microsoft.com/office/officeart/2008/layout/LinedList"/>
    <dgm:cxn modelId="{FE69BAB7-0200-4AF5-81C8-6AE50D800EC4}" type="presOf" srcId="{EC1F0868-8B6B-4163-A2E8-8E82545C33DA}" destId="{B5BE0970-BD1B-44E0-ADE5-DFF893F5566A}" srcOrd="0" destOrd="0" presId="urn:microsoft.com/office/officeart/2008/layout/LinedList"/>
    <dgm:cxn modelId="{7AB75ABA-B041-4F04-BA5F-801D5C21F18E}" type="presOf" srcId="{4BF73ACD-B5EC-436E-9EBD-F9B00FEC84A3}" destId="{180294AE-B7C5-42D3-9DE2-D3F8CAF2E8BF}" srcOrd="0" destOrd="0" presId="urn:microsoft.com/office/officeart/2008/layout/LinedList"/>
    <dgm:cxn modelId="{E664CBBA-DA72-4C00-AF0C-3B9FFCB40F97}" type="presOf" srcId="{2F9B615E-5E50-4B72-9593-ADB7A249988F}" destId="{408F9EED-EF84-4014-AEBF-A0D01E2CEC86}" srcOrd="0" destOrd="0" presId="urn:microsoft.com/office/officeart/2008/layout/LinedList"/>
    <dgm:cxn modelId="{3F638BEE-2AFB-4ADF-B4EB-47C3ECE82569}" type="presOf" srcId="{6EEF318B-EFA3-493C-964E-9DC12F59D124}" destId="{A36E1888-BED5-425A-B68E-C1C0555C66C2}" srcOrd="0" destOrd="0" presId="urn:microsoft.com/office/officeart/2008/layout/LinedList"/>
    <dgm:cxn modelId="{DF7400C7-C051-4ABC-9923-2C94363216E8}" type="presParOf" srcId="{A36E1888-BED5-425A-B68E-C1C0555C66C2}" destId="{10811613-FDD8-4B2E-97A6-A98C63AFE997}" srcOrd="0" destOrd="0" presId="urn:microsoft.com/office/officeart/2008/layout/LinedList"/>
    <dgm:cxn modelId="{C3D21852-4D0F-4973-B5B4-E2A6B4CC38D7}" type="presParOf" srcId="{A36E1888-BED5-425A-B68E-C1C0555C66C2}" destId="{0A46F2F5-C094-4055-AE4F-3B104F2D41CF}" srcOrd="1" destOrd="0" presId="urn:microsoft.com/office/officeart/2008/layout/LinedList"/>
    <dgm:cxn modelId="{BF7F2798-949D-404A-8F87-C277F18E862D}" type="presParOf" srcId="{0A46F2F5-C094-4055-AE4F-3B104F2D41CF}" destId="{180294AE-B7C5-42D3-9DE2-D3F8CAF2E8BF}" srcOrd="0" destOrd="0" presId="urn:microsoft.com/office/officeart/2008/layout/LinedList"/>
    <dgm:cxn modelId="{C6E7BC22-FCF9-4E9D-8D5D-2D0207A78C2E}" type="presParOf" srcId="{0A46F2F5-C094-4055-AE4F-3B104F2D41CF}" destId="{2BA8A8A1-1053-4D3A-B8DA-B1C55BE8FBC4}" srcOrd="1" destOrd="0" presId="urn:microsoft.com/office/officeart/2008/layout/LinedList"/>
    <dgm:cxn modelId="{106A7B1F-D326-4432-8378-8F23A71B980E}" type="presParOf" srcId="{A36E1888-BED5-425A-B68E-C1C0555C66C2}" destId="{420492DB-376E-4AEB-8F3B-033EF3E41C14}" srcOrd="2" destOrd="0" presId="urn:microsoft.com/office/officeart/2008/layout/LinedList"/>
    <dgm:cxn modelId="{B297E53A-5D6A-4B5F-B4A4-34AE5245E822}" type="presParOf" srcId="{A36E1888-BED5-425A-B68E-C1C0555C66C2}" destId="{229B09F4-CECE-48E4-8B28-E1B01D28B30F}" srcOrd="3" destOrd="0" presId="urn:microsoft.com/office/officeart/2008/layout/LinedList"/>
    <dgm:cxn modelId="{730830C6-BF93-4F6C-BE82-DCB024ADA068}" type="presParOf" srcId="{229B09F4-CECE-48E4-8B28-E1B01D28B30F}" destId="{FF00750F-ED14-4CA8-8D6A-BAD9CC90B803}" srcOrd="0" destOrd="0" presId="urn:microsoft.com/office/officeart/2008/layout/LinedList"/>
    <dgm:cxn modelId="{5971CAA9-638F-4E0A-8C1E-C3B72168A576}" type="presParOf" srcId="{229B09F4-CECE-48E4-8B28-E1B01D28B30F}" destId="{BA014A2B-2D84-45A5-8C2F-CB759DF32819}" srcOrd="1" destOrd="0" presId="urn:microsoft.com/office/officeart/2008/layout/LinedList"/>
    <dgm:cxn modelId="{5A8E51B2-30FC-462D-9EC3-E73631E4FDD3}" type="presParOf" srcId="{A36E1888-BED5-425A-B68E-C1C0555C66C2}" destId="{30AFBFE6-FBF7-4887-9F1B-15D1178B3041}" srcOrd="4" destOrd="0" presId="urn:microsoft.com/office/officeart/2008/layout/LinedList"/>
    <dgm:cxn modelId="{41E91ED7-A3B3-4268-B18A-D6492E1BFF3A}" type="presParOf" srcId="{A36E1888-BED5-425A-B68E-C1C0555C66C2}" destId="{664B3E05-7736-412B-A565-DD43511DE377}" srcOrd="5" destOrd="0" presId="urn:microsoft.com/office/officeart/2008/layout/LinedList"/>
    <dgm:cxn modelId="{13C978B3-43BC-48DF-BE62-7DD40CB9425C}" type="presParOf" srcId="{664B3E05-7736-412B-A565-DD43511DE377}" destId="{C667A3A0-8628-47E5-9DAD-74BD5BAE645F}" srcOrd="0" destOrd="0" presId="urn:microsoft.com/office/officeart/2008/layout/LinedList"/>
    <dgm:cxn modelId="{41475EBD-A6E8-41A3-ADB0-A39774AAB599}" type="presParOf" srcId="{664B3E05-7736-412B-A565-DD43511DE377}" destId="{3B20CE0C-7683-46C8-9407-29ED0DA0D754}" srcOrd="1" destOrd="0" presId="urn:microsoft.com/office/officeart/2008/layout/LinedList"/>
    <dgm:cxn modelId="{8FA54B80-B5BA-4587-963C-E8EF9243D330}" type="presParOf" srcId="{A36E1888-BED5-425A-B68E-C1C0555C66C2}" destId="{BA8575B2-A145-47FC-AFA5-3A1C2D5A6D79}" srcOrd="6" destOrd="0" presId="urn:microsoft.com/office/officeart/2008/layout/LinedList"/>
    <dgm:cxn modelId="{EA7106DC-53E9-4B07-8B7A-C8D1CDC63BAE}" type="presParOf" srcId="{A36E1888-BED5-425A-B68E-C1C0555C66C2}" destId="{61C65C0A-9C2C-45F9-BB24-AE58DFA363E0}" srcOrd="7" destOrd="0" presId="urn:microsoft.com/office/officeart/2008/layout/LinedList"/>
    <dgm:cxn modelId="{F03F1C70-E080-41F4-B64A-B7A2782E32B6}" type="presParOf" srcId="{61C65C0A-9C2C-45F9-BB24-AE58DFA363E0}" destId="{D23DBB8D-E01C-4055-84D0-6D9D57B32216}" srcOrd="0" destOrd="0" presId="urn:microsoft.com/office/officeart/2008/layout/LinedList"/>
    <dgm:cxn modelId="{9F5FAFB3-BA8B-4F67-95B2-3CB6A38095C6}" type="presParOf" srcId="{61C65C0A-9C2C-45F9-BB24-AE58DFA363E0}" destId="{1E2E081D-8D05-4A01-8D0F-F8ECAE635C03}" srcOrd="1" destOrd="0" presId="urn:microsoft.com/office/officeart/2008/layout/LinedList"/>
    <dgm:cxn modelId="{33441E14-6370-45D1-9ACD-ABD3A3D556C0}" type="presParOf" srcId="{A36E1888-BED5-425A-B68E-C1C0555C66C2}" destId="{1D5B8212-B46A-495E-837F-8AA689EE1195}" srcOrd="8" destOrd="0" presId="urn:microsoft.com/office/officeart/2008/layout/LinedList"/>
    <dgm:cxn modelId="{3AAE1B85-66DA-42FB-BD26-7A66BC0506B6}" type="presParOf" srcId="{A36E1888-BED5-425A-B68E-C1C0555C66C2}" destId="{E6D31C4A-AAF1-4550-881B-77B7607844AB}" srcOrd="9" destOrd="0" presId="urn:microsoft.com/office/officeart/2008/layout/LinedList"/>
    <dgm:cxn modelId="{0CE39007-B434-4AF5-A749-71E0A1BB13CE}" type="presParOf" srcId="{E6D31C4A-AAF1-4550-881B-77B7607844AB}" destId="{B5BE0970-BD1B-44E0-ADE5-DFF893F5566A}" srcOrd="0" destOrd="0" presId="urn:microsoft.com/office/officeart/2008/layout/LinedList"/>
    <dgm:cxn modelId="{5F1A49E7-5EDB-4804-9FD1-AED7F070E380}" type="presParOf" srcId="{E6D31C4A-AAF1-4550-881B-77B7607844AB}" destId="{AD088AD8-5CD2-4B95-B2AD-0E76C9DFDF27}" srcOrd="1" destOrd="0" presId="urn:microsoft.com/office/officeart/2008/layout/LinedList"/>
    <dgm:cxn modelId="{C53E857F-754D-4EF7-8DFB-01AD39115943}" type="presParOf" srcId="{A36E1888-BED5-425A-B68E-C1C0555C66C2}" destId="{096E71AB-5675-4C44-9692-13364DB5B2FD}" srcOrd="10" destOrd="0" presId="urn:microsoft.com/office/officeart/2008/layout/LinedList"/>
    <dgm:cxn modelId="{A4646D41-1C96-44B1-9FAD-473853F2CE76}" type="presParOf" srcId="{A36E1888-BED5-425A-B68E-C1C0555C66C2}" destId="{48C3F3D1-8B2D-4E98-8A73-352E5DF22994}" srcOrd="11" destOrd="0" presId="urn:microsoft.com/office/officeart/2008/layout/LinedList"/>
    <dgm:cxn modelId="{F1AE3FD7-AEA0-42F4-9DF0-B7C709BC7DA4}" type="presParOf" srcId="{48C3F3D1-8B2D-4E98-8A73-352E5DF22994}" destId="{408F9EED-EF84-4014-AEBF-A0D01E2CEC86}" srcOrd="0" destOrd="0" presId="urn:microsoft.com/office/officeart/2008/layout/LinedList"/>
    <dgm:cxn modelId="{3C3AF6A2-4B62-44D4-8E48-F4D2027883EE}" type="presParOf" srcId="{48C3F3D1-8B2D-4E98-8A73-352E5DF22994}" destId="{6E6ED581-E79C-4860-8841-CAEED8F74104}" srcOrd="1" destOrd="0" presId="urn:microsoft.com/office/officeart/2008/layout/LinedList"/>
  </dgm:cxnLst>
  <dgm:bg>
    <a:solidFill>
      <a:schemeClr val="accent1">
        <a:lumMod val="40000"/>
        <a:lumOff val="60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9C61C-D26B-4335-8DDF-41E459C9163E}">
      <dsp:nvSpPr>
        <dsp:cNvPr id="0" name=""/>
        <dsp:cNvSpPr/>
      </dsp:nvSpPr>
      <dsp:spPr>
        <a:xfrm>
          <a:off x="4879337" y="4710332"/>
          <a:ext cx="3965226" cy="214766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228600" lvl="1" indent="-228600" algn="l" defTabSz="1155700">
            <a:lnSpc>
              <a:spcPct val="90000"/>
            </a:lnSpc>
            <a:spcBef>
              <a:spcPct val="0"/>
            </a:spcBef>
            <a:spcAft>
              <a:spcPct val="15000"/>
            </a:spcAft>
            <a:buNone/>
          </a:pPr>
          <a:r>
            <a:rPr lang="it-IT" sz="2600" b="1" kern="1200" dirty="0">
              <a:solidFill>
                <a:srgbClr val="002060"/>
              </a:solidFill>
            </a:rPr>
            <a:t>    </a:t>
          </a:r>
          <a:r>
            <a:rPr lang="it-IT" sz="3200" b="1" kern="1200" dirty="0">
              <a:solidFill>
                <a:srgbClr val="002060"/>
              </a:solidFill>
            </a:rPr>
            <a:t>NASCITA RINASCITA</a:t>
          </a:r>
          <a:endParaRPr lang="it-IT" sz="2600" b="1" kern="1200" dirty="0">
            <a:solidFill>
              <a:srgbClr val="002060"/>
            </a:solidFill>
          </a:endParaRPr>
        </a:p>
      </dsp:txBody>
      <dsp:txXfrm>
        <a:off x="6116081" y="5294426"/>
        <a:ext cx="2681304" cy="1516396"/>
      </dsp:txXfrm>
    </dsp:sp>
    <dsp:sp modelId="{E9C05A7D-9130-4768-86E7-BD104854C49D}">
      <dsp:nvSpPr>
        <dsp:cNvPr id="0" name=""/>
        <dsp:cNvSpPr/>
      </dsp:nvSpPr>
      <dsp:spPr>
        <a:xfrm>
          <a:off x="-77623" y="4637063"/>
          <a:ext cx="3732911" cy="2147667"/>
        </a:xfrm>
        <a:prstGeom prst="roundRect">
          <a:avLst>
            <a:gd name="adj" fmla="val 10000"/>
          </a:avLst>
        </a:prstGeom>
        <a:solidFill>
          <a:schemeClr val="bg1"/>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285750" lvl="1" indent="-285750" algn="l" defTabSz="1778000">
            <a:lnSpc>
              <a:spcPct val="90000"/>
            </a:lnSpc>
            <a:spcBef>
              <a:spcPct val="0"/>
            </a:spcBef>
            <a:spcAft>
              <a:spcPct val="15000"/>
            </a:spcAft>
            <a:buNone/>
          </a:pPr>
          <a:r>
            <a:rPr lang="it-IT" sz="4000" b="1" kern="1200" dirty="0">
              <a:solidFill>
                <a:srgbClr val="002060"/>
              </a:solidFill>
            </a:rPr>
            <a:t>ATTESA</a:t>
          </a:r>
        </a:p>
        <a:p>
          <a:pPr marL="285750" lvl="1" indent="-285750" algn="l" defTabSz="1778000">
            <a:lnSpc>
              <a:spcPct val="90000"/>
            </a:lnSpc>
            <a:spcBef>
              <a:spcPct val="0"/>
            </a:spcBef>
            <a:spcAft>
              <a:spcPct val="15000"/>
            </a:spcAft>
            <a:buNone/>
          </a:pPr>
          <a:r>
            <a:rPr lang="it-IT" sz="4000" b="1" kern="1200" dirty="0">
              <a:solidFill>
                <a:srgbClr val="002060"/>
              </a:solidFill>
            </a:rPr>
            <a:t>RICORDO</a:t>
          </a:r>
        </a:p>
      </dsp:txBody>
      <dsp:txXfrm>
        <a:off x="-30446" y="5221156"/>
        <a:ext cx="2518684" cy="1516396"/>
      </dsp:txXfrm>
    </dsp:sp>
    <dsp:sp modelId="{F7488B2D-898E-41DC-BBF5-1C3B45AAAF29}">
      <dsp:nvSpPr>
        <dsp:cNvPr id="0" name=""/>
        <dsp:cNvSpPr/>
      </dsp:nvSpPr>
      <dsp:spPr>
        <a:xfrm>
          <a:off x="5351359" y="73269"/>
          <a:ext cx="3315462" cy="214766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ctr" defTabSz="1422400">
            <a:lnSpc>
              <a:spcPct val="90000"/>
            </a:lnSpc>
            <a:spcBef>
              <a:spcPct val="0"/>
            </a:spcBef>
            <a:spcAft>
              <a:spcPct val="15000"/>
            </a:spcAft>
            <a:buNone/>
          </a:pPr>
          <a:r>
            <a:rPr lang="it-IT" sz="3200" b="1" kern="1200" dirty="0">
              <a:solidFill>
                <a:srgbClr val="002060"/>
              </a:solidFill>
            </a:rPr>
            <a:t>SOLE/SOLI</a:t>
          </a:r>
        </a:p>
      </dsp:txBody>
      <dsp:txXfrm>
        <a:off x="6393174" y="120446"/>
        <a:ext cx="2226469" cy="1516396"/>
      </dsp:txXfrm>
    </dsp:sp>
    <dsp:sp modelId="{BF7B5D97-E3BA-49AA-BAC3-BE2802209B62}">
      <dsp:nvSpPr>
        <dsp:cNvPr id="0" name=""/>
        <dsp:cNvSpPr/>
      </dsp:nvSpPr>
      <dsp:spPr>
        <a:xfrm>
          <a:off x="-58078" y="73269"/>
          <a:ext cx="3315462" cy="214766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ctr" defTabSz="1600200">
            <a:lnSpc>
              <a:spcPct val="90000"/>
            </a:lnSpc>
            <a:spcBef>
              <a:spcPct val="0"/>
            </a:spcBef>
            <a:spcAft>
              <a:spcPct val="15000"/>
            </a:spcAft>
            <a:buNone/>
          </a:pPr>
          <a:r>
            <a:rPr lang="it-IT" sz="3600" b="1" kern="1200" dirty="0">
              <a:solidFill>
                <a:srgbClr val="002060"/>
              </a:solidFill>
            </a:rPr>
            <a:t>DOLORE</a:t>
          </a:r>
        </a:p>
        <a:p>
          <a:pPr marL="285750" lvl="1" indent="-285750" algn="ctr" defTabSz="1600200">
            <a:lnSpc>
              <a:spcPct val="90000"/>
            </a:lnSpc>
            <a:spcBef>
              <a:spcPct val="0"/>
            </a:spcBef>
            <a:spcAft>
              <a:spcPct val="15000"/>
            </a:spcAft>
            <a:buNone/>
          </a:pPr>
          <a:r>
            <a:rPr lang="it-IT" sz="3600" b="1" kern="1200" dirty="0">
              <a:solidFill>
                <a:srgbClr val="002060"/>
              </a:solidFill>
            </a:rPr>
            <a:t>RABBIA</a:t>
          </a:r>
        </a:p>
      </dsp:txBody>
      <dsp:txXfrm>
        <a:off x="-10901" y="120446"/>
        <a:ext cx="2226469" cy="1516396"/>
      </dsp:txXfrm>
    </dsp:sp>
    <dsp:sp modelId="{3D8B2CB6-3B09-400F-91F8-A3E55F3E682F}">
      <dsp:nvSpPr>
        <dsp:cNvPr id="0" name=""/>
        <dsp:cNvSpPr/>
      </dsp:nvSpPr>
      <dsp:spPr>
        <a:xfrm>
          <a:off x="1389272" y="455822"/>
          <a:ext cx="2906062" cy="2906062"/>
        </a:xfrm>
        <a:prstGeom prst="pieWedg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4048" tIns="384048" rIns="384048" bIns="384048" numCol="1" spcCol="1270" anchor="ctr" anchorCtr="0">
          <a:noAutofit/>
        </a:bodyPr>
        <a:lstStyle/>
        <a:p>
          <a:pPr marL="0" lvl="0" indent="0" algn="ctr" defTabSz="2400300">
            <a:lnSpc>
              <a:spcPct val="90000"/>
            </a:lnSpc>
            <a:spcBef>
              <a:spcPct val="0"/>
            </a:spcBef>
            <a:spcAft>
              <a:spcPct val="35000"/>
            </a:spcAft>
            <a:buNone/>
          </a:pPr>
          <a:r>
            <a:rPr lang="it-IT" sz="5400" b="1" kern="1200" dirty="0"/>
            <a:t>Le</a:t>
          </a:r>
        </a:p>
      </dsp:txBody>
      <dsp:txXfrm>
        <a:off x="2240438" y="1306988"/>
        <a:ext cx="2054896" cy="2054896"/>
      </dsp:txXfrm>
    </dsp:sp>
    <dsp:sp modelId="{C9657CA2-5FC0-47CA-B782-A09FBF974EEC}">
      <dsp:nvSpPr>
        <dsp:cNvPr id="0" name=""/>
        <dsp:cNvSpPr/>
      </dsp:nvSpPr>
      <dsp:spPr>
        <a:xfrm rot="5400000">
          <a:off x="4429564" y="455822"/>
          <a:ext cx="2906062" cy="2906062"/>
        </a:xfrm>
        <a:prstGeom prst="pieWedge">
          <a:avLst/>
        </a:prstGeom>
        <a:solidFill>
          <a:schemeClr val="accent5">
            <a:hueOff val="3726106"/>
            <a:satOff val="-3211"/>
            <a:lumOff val="424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it-IT" sz="3600" b="1" kern="1200" dirty="0"/>
            <a:t>nostre</a:t>
          </a:r>
        </a:p>
      </dsp:txBody>
      <dsp:txXfrm rot="-5400000">
        <a:off x="4429564" y="1306988"/>
        <a:ext cx="2054896" cy="2054896"/>
      </dsp:txXfrm>
    </dsp:sp>
    <dsp:sp modelId="{A9C68455-6524-4616-B698-56379207CE28}">
      <dsp:nvSpPr>
        <dsp:cNvPr id="0" name=""/>
        <dsp:cNvSpPr/>
      </dsp:nvSpPr>
      <dsp:spPr>
        <a:xfrm rot="10800000">
          <a:off x="4429564" y="3496114"/>
          <a:ext cx="2906062" cy="2906062"/>
        </a:xfrm>
        <a:prstGeom prst="pieWedge">
          <a:avLst/>
        </a:prstGeom>
        <a:solidFill>
          <a:schemeClr val="accent5">
            <a:hueOff val="7452213"/>
            <a:satOff val="-6423"/>
            <a:lumOff val="849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endParaRPr lang="it-IT" sz="3200" b="1" kern="1200" dirty="0"/>
        </a:p>
      </dsp:txBody>
      <dsp:txXfrm rot="10800000">
        <a:off x="4429564" y="3496114"/>
        <a:ext cx="2054896" cy="2054896"/>
      </dsp:txXfrm>
    </dsp:sp>
    <dsp:sp modelId="{A03A169F-F66A-4074-BFEE-B732ED0A87E5}">
      <dsp:nvSpPr>
        <dsp:cNvPr id="0" name=""/>
        <dsp:cNvSpPr/>
      </dsp:nvSpPr>
      <dsp:spPr>
        <a:xfrm rot="16200000">
          <a:off x="1389272" y="3496114"/>
          <a:ext cx="2906062" cy="2906062"/>
        </a:xfrm>
        <a:prstGeom prst="pieWedge">
          <a:avLst/>
        </a:prstGeom>
        <a:solidFill>
          <a:schemeClr val="accent5">
            <a:hueOff val="11178319"/>
            <a:satOff val="-9634"/>
            <a:lumOff val="1274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it-IT" sz="3600" b="1" kern="1200" dirty="0"/>
            <a:t>parole</a:t>
          </a:r>
        </a:p>
      </dsp:txBody>
      <dsp:txXfrm rot="5400000">
        <a:off x="2240438" y="3496114"/>
        <a:ext cx="2054896" cy="2054896"/>
      </dsp:txXfrm>
    </dsp:sp>
    <dsp:sp modelId="{222FCA86-BD61-4BAE-AF5C-2404A19043BA}">
      <dsp:nvSpPr>
        <dsp:cNvPr id="0" name=""/>
        <dsp:cNvSpPr/>
      </dsp:nvSpPr>
      <dsp:spPr>
        <a:xfrm>
          <a:off x="3860768" y="2824968"/>
          <a:ext cx="1003363" cy="872490"/>
        </a:xfrm>
        <a:prstGeom prst="circularArrow">
          <a:avLst/>
        </a:prstGeom>
        <a:solidFill>
          <a:schemeClr val="accent5">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E6B858D-E5E6-40C3-9CF8-F3B50112159A}">
      <dsp:nvSpPr>
        <dsp:cNvPr id="0" name=""/>
        <dsp:cNvSpPr/>
      </dsp:nvSpPr>
      <dsp:spPr>
        <a:xfrm rot="10800000">
          <a:off x="3860768" y="3160541"/>
          <a:ext cx="1003363" cy="872490"/>
        </a:xfrm>
        <a:prstGeom prst="circularArrow">
          <a:avLst/>
        </a:prstGeom>
        <a:solidFill>
          <a:schemeClr val="accent5">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2F3CD-AFC4-44F1-AFF3-24C743126A8C}">
      <dsp:nvSpPr>
        <dsp:cNvPr id="0" name=""/>
        <dsp:cNvSpPr/>
      </dsp:nvSpPr>
      <dsp:spPr>
        <a:xfrm>
          <a:off x="0" y="529959"/>
          <a:ext cx="9122978" cy="1749150"/>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274320" rIns="274320" bIns="274320" numCol="1" spcCol="1270" anchor="ctr" anchorCtr="0">
          <a:noAutofit/>
        </a:bodyPr>
        <a:lstStyle/>
        <a:p>
          <a:pPr marL="0" lvl="0" indent="0" algn="ctr" defTabSz="3200400">
            <a:lnSpc>
              <a:spcPct val="90000"/>
            </a:lnSpc>
            <a:spcBef>
              <a:spcPct val="0"/>
            </a:spcBef>
            <a:spcAft>
              <a:spcPct val="35000"/>
            </a:spcAft>
            <a:buNone/>
          </a:pPr>
          <a:r>
            <a:rPr lang="it-IT" sz="7200" b="1" kern="1200" dirty="0"/>
            <a:t>ANDREA=ANDARE</a:t>
          </a:r>
        </a:p>
      </dsp:txBody>
      <dsp:txXfrm>
        <a:off x="85386" y="615345"/>
        <a:ext cx="8952206" cy="1578378"/>
      </dsp:txXfrm>
    </dsp:sp>
    <dsp:sp modelId="{B1E3B02F-2BC4-4DA8-8550-5D9AE725C225}">
      <dsp:nvSpPr>
        <dsp:cNvPr id="0" name=""/>
        <dsp:cNvSpPr/>
      </dsp:nvSpPr>
      <dsp:spPr>
        <a:xfrm>
          <a:off x="0" y="3780108"/>
          <a:ext cx="9122978" cy="1749150"/>
        </a:xfrm>
        <a:prstGeom prst="roundRect">
          <a:avLst/>
        </a:prstGeom>
        <a:solidFill>
          <a:schemeClr val="accent5">
            <a:hueOff val="11178319"/>
            <a:satOff val="-9634"/>
            <a:lumOff val="1274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just" defTabSz="2667000">
            <a:lnSpc>
              <a:spcPct val="90000"/>
            </a:lnSpc>
            <a:spcBef>
              <a:spcPct val="0"/>
            </a:spcBef>
            <a:spcAft>
              <a:spcPct val="35000"/>
            </a:spcAft>
            <a:buNone/>
          </a:pPr>
          <a:r>
            <a:rPr lang="it-IT" sz="6000" b="1" kern="1200" dirty="0"/>
            <a:t>RINASCITA= CRISTIANA</a:t>
          </a:r>
        </a:p>
      </dsp:txBody>
      <dsp:txXfrm>
        <a:off x="85386" y="3865494"/>
        <a:ext cx="8952206" cy="15783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11613-FDD8-4B2E-97A6-A98C63AFE997}">
      <dsp:nvSpPr>
        <dsp:cNvPr id="0" name=""/>
        <dsp:cNvSpPr/>
      </dsp:nvSpPr>
      <dsp:spPr>
        <a:xfrm>
          <a:off x="0" y="2568"/>
          <a:ext cx="7470258"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80294AE-B7C5-42D3-9DE2-D3F8CAF2E8BF}">
      <dsp:nvSpPr>
        <dsp:cNvPr id="0" name=""/>
        <dsp:cNvSpPr/>
      </dsp:nvSpPr>
      <dsp:spPr>
        <a:xfrm>
          <a:off x="0" y="2568"/>
          <a:ext cx="7470258" cy="875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it-IT" sz="5400" b="1" kern="1200" dirty="0">
              <a:solidFill>
                <a:srgbClr val="660066"/>
              </a:solidFill>
            </a:rPr>
            <a:t>A</a:t>
          </a:r>
          <a:r>
            <a:rPr lang="it-IT" sz="3600" b="1" kern="1200" dirty="0">
              <a:solidFill>
                <a:srgbClr val="002060"/>
              </a:solidFill>
            </a:rPr>
            <a:t>more mio grande,</a:t>
          </a:r>
        </a:p>
      </dsp:txBody>
      <dsp:txXfrm>
        <a:off x="0" y="2568"/>
        <a:ext cx="7470258" cy="875881"/>
      </dsp:txXfrm>
    </dsp:sp>
    <dsp:sp modelId="{420492DB-376E-4AEB-8F3B-033EF3E41C14}">
      <dsp:nvSpPr>
        <dsp:cNvPr id="0" name=""/>
        <dsp:cNvSpPr/>
      </dsp:nvSpPr>
      <dsp:spPr>
        <a:xfrm>
          <a:off x="0" y="878450"/>
          <a:ext cx="7470258" cy="0"/>
        </a:xfrm>
        <a:prstGeom prst="line">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F00750F-ED14-4CA8-8D6A-BAD9CC90B803}">
      <dsp:nvSpPr>
        <dsp:cNvPr id="0" name=""/>
        <dsp:cNvSpPr/>
      </dsp:nvSpPr>
      <dsp:spPr>
        <a:xfrm>
          <a:off x="0" y="878450"/>
          <a:ext cx="7470258" cy="875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it-IT" sz="5400" b="1" kern="1200" dirty="0">
              <a:solidFill>
                <a:srgbClr val="660066"/>
              </a:solidFill>
            </a:rPr>
            <a:t>N</a:t>
          </a:r>
          <a:r>
            <a:rPr lang="it-IT" sz="3600" b="1" kern="1200" dirty="0">
              <a:solidFill>
                <a:srgbClr val="002060"/>
              </a:solidFill>
            </a:rPr>
            <a:t>on ci sei più.</a:t>
          </a:r>
        </a:p>
      </dsp:txBody>
      <dsp:txXfrm>
        <a:off x="0" y="878450"/>
        <a:ext cx="7470258" cy="875881"/>
      </dsp:txXfrm>
    </dsp:sp>
    <dsp:sp modelId="{30AFBFE6-FBF7-4887-9F1B-15D1178B3041}">
      <dsp:nvSpPr>
        <dsp:cNvPr id="0" name=""/>
        <dsp:cNvSpPr/>
      </dsp:nvSpPr>
      <dsp:spPr>
        <a:xfrm>
          <a:off x="0" y="1754331"/>
          <a:ext cx="7470258" cy="0"/>
        </a:xfrm>
        <a:prstGeom prst="line">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667A3A0-8628-47E5-9DAD-74BD5BAE645F}">
      <dsp:nvSpPr>
        <dsp:cNvPr id="0" name=""/>
        <dsp:cNvSpPr/>
      </dsp:nvSpPr>
      <dsp:spPr>
        <a:xfrm>
          <a:off x="0" y="1754331"/>
          <a:ext cx="7470258" cy="875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it-IT" sz="5400" b="1" kern="1200" dirty="0">
              <a:solidFill>
                <a:srgbClr val="660066"/>
              </a:solidFill>
            </a:rPr>
            <a:t>D</a:t>
          </a:r>
          <a:r>
            <a:rPr lang="it-IT" sz="3600" b="1" kern="1200" dirty="0">
              <a:solidFill>
                <a:srgbClr val="002060"/>
              </a:solidFill>
            </a:rPr>
            <a:t>io ti abbraccia -</a:t>
          </a:r>
        </a:p>
      </dsp:txBody>
      <dsp:txXfrm>
        <a:off x="0" y="1754331"/>
        <a:ext cx="7470258" cy="875881"/>
      </dsp:txXfrm>
    </dsp:sp>
    <dsp:sp modelId="{BA8575B2-A145-47FC-AFA5-3A1C2D5A6D79}">
      <dsp:nvSpPr>
        <dsp:cNvPr id="0" name=""/>
        <dsp:cNvSpPr/>
      </dsp:nvSpPr>
      <dsp:spPr>
        <a:xfrm>
          <a:off x="0" y="2630213"/>
          <a:ext cx="7470258" cy="0"/>
        </a:xfrm>
        <a:prstGeom prst="line">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23DBB8D-E01C-4055-84D0-6D9D57B32216}">
      <dsp:nvSpPr>
        <dsp:cNvPr id="0" name=""/>
        <dsp:cNvSpPr/>
      </dsp:nvSpPr>
      <dsp:spPr>
        <a:xfrm>
          <a:off x="0" y="2630213"/>
          <a:ext cx="7470258" cy="875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it-IT" sz="5400" b="1" kern="1200" dirty="0">
              <a:solidFill>
                <a:srgbClr val="660066"/>
              </a:solidFill>
            </a:rPr>
            <a:t>R</a:t>
          </a:r>
          <a:r>
            <a:rPr lang="it-IT" sz="3600" b="1" kern="1200" dirty="0">
              <a:solidFill>
                <a:srgbClr val="002060"/>
              </a:solidFill>
            </a:rPr>
            <a:t>e del cielo</a:t>
          </a:r>
        </a:p>
      </dsp:txBody>
      <dsp:txXfrm>
        <a:off x="0" y="2630213"/>
        <a:ext cx="7470258" cy="875881"/>
      </dsp:txXfrm>
    </dsp:sp>
    <dsp:sp modelId="{1D5B8212-B46A-495E-837F-8AA689EE1195}">
      <dsp:nvSpPr>
        <dsp:cNvPr id="0" name=""/>
        <dsp:cNvSpPr/>
      </dsp:nvSpPr>
      <dsp:spPr>
        <a:xfrm>
          <a:off x="0" y="3506095"/>
          <a:ext cx="7470258" cy="0"/>
        </a:xfrm>
        <a:prstGeom prst="line">
          <a:avLst/>
        </a:prstGeom>
        <a:solidFill>
          <a:schemeClr val="accent6">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5BE0970-BD1B-44E0-ADE5-DFF893F5566A}">
      <dsp:nvSpPr>
        <dsp:cNvPr id="0" name=""/>
        <dsp:cNvSpPr/>
      </dsp:nvSpPr>
      <dsp:spPr>
        <a:xfrm>
          <a:off x="0" y="3506095"/>
          <a:ext cx="7470258" cy="875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it-IT" sz="5400" b="1" kern="1200" dirty="0">
              <a:solidFill>
                <a:srgbClr val="660066"/>
              </a:solidFill>
            </a:rPr>
            <a:t>E</a:t>
          </a:r>
          <a:r>
            <a:rPr lang="it-IT" sz="3600" b="1" kern="1200" dirty="0">
              <a:solidFill>
                <a:srgbClr val="002060"/>
              </a:solidFill>
            </a:rPr>
            <a:t> sarai il mio amore infinito:</a:t>
          </a:r>
        </a:p>
      </dsp:txBody>
      <dsp:txXfrm>
        <a:off x="0" y="3506095"/>
        <a:ext cx="7470258" cy="875881"/>
      </dsp:txXfrm>
    </dsp:sp>
    <dsp:sp modelId="{096E71AB-5675-4C44-9692-13364DB5B2FD}">
      <dsp:nvSpPr>
        <dsp:cNvPr id="0" name=""/>
        <dsp:cNvSpPr/>
      </dsp:nvSpPr>
      <dsp:spPr>
        <a:xfrm>
          <a:off x="0" y="4381976"/>
          <a:ext cx="7470258"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08F9EED-EF84-4014-AEBF-A0D01E2CEC86}">
      <dsp:nvSpPr>
        <dsp:cNvPr id="0" name=""/>
        <dsp:cNvSpPr/>
      </dsp:nvSpPr>
      <dsp:spPr>
        <a:xfrm>
          <a:off x="0" y="4381976"/>
          <a:ext cx="7470258" cy="875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it-IT" sz="5400" b="1" kern="1200" dirty="0">
              <a:solidFill>
                <a:srgbClr val="660066"/>
              </a:solidFill>
            </a:rPr>
            <a:t>A</a:t>
          </a:r>
          <a:r>
            <a:rPr lang="it-IT" sz="3600" b="1" kern="1200" dirty="0">
              <a:solidFill>
                <a:srgbClr val="002060"/>
              </a:solidFill>
            </a:rPr>
            <a:t>ndrea!</a:t>
          </a:r>
        </a:p>
      </dsp:txBody>
      <dsp:txXfrm>
        <a:off x="0" y="4381976"/>
        <a:ext cx="7470258" cy="8758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11613-FDD8-4B2E-97A6-A98C63AFE997}">
      <dsp:nvSpPr>
        <dsp:cNvPr id="0" name=""/>
        <dsp:cNvSpPr/>
      </dsp:nvSpPr>
      <dsp:spPr>
        <a:xfrm>
          <a:off x="0" y="2568"/>
          <a:ext cx="7470258"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80294AE-B7C5-42D3-9DE2-D3F8CAF2E8BF}">
      <dsp:nvSpPr>
        <dsp:cNvPr id="0" name=""/>
        <dsp:cNvSpPr/>
      </dsp:nvSpPr>
      <dsp:spPr>
        <a:xfrm>
          <a:off x="0" y="2568"/>
          <a:ext cx="7470258" cy="875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it-IT" sz="5400" b="1" kern="1200" dirty="0">
              <a:solidFill>
                <a:schemeClr val="accent6">
                  <a:lumMod val="50000"/>
                </a:schemeClr>
              </a:solidFill>
            </a:rPr>
            <a:t>G</a:t>
          </a:r>
          <a:r>
            <a:rPr lang="it-IT" sz="3600" b="1" kern="1200" dirty="0">
              <a:solidFill>
                <a:srgbClr val="002060"/>
              </a:solidFill>
            </a:rPr>
            <a:t>rati di</a:t>
          </a:r>
        </a:p>
      </dsp:txBody>
      <dsp:txXfrm>
        <a:off x="0" y="2568"/>
        <a:ext cx="7470258" cy="875881"/>
      </dsp:txXfrm>
    </dsp:sp>
    <dsp:sp modelId="{420492DB-376E-4AEB-8F3B-033EF3E41C14}">
      <dsp:nvSpPr>
        <dsp:cNvPr id="0" name=""/>
        <dsp:cNvSpPr/>
      </dsp:nvSpPr>
      <dsp:spPr>
        <a:xfrm>
          <a:off x="0" y="878450"/>
          <a:ext cx="7470258" cy="0"/>
        </a:xfrm>
        <a:prstGeom prst="line">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F00750F-ED14-4CA8-8D6A-BAD9CC90B803}">
      <dsp:nvSpPr>
        <dsp:cNvPr id="0" name=""/>
        <dsp:cNvSpPr/>
      </dsp:nvSpPr>
      <dsp:spPr>
        <a:xfrm>
          <a:off x="0" y="878450"/>
          <a:ext cx="7470258" cy="875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it-IT" sz="5400" b="1" kern="1200" dirty="0">
              <a:solidFill>
                <a:schemeClr val="accent6">
                  <a:lumMod val="50000"/>
                </a:schemeClr>
              </a:solidFill>
            </a:rPr>
            <a:t>R</a:t>
          </a:r>
          <a:r>
            <a:rPr lang="it-IT" sz="3600" b="1" kern="1200" dirty="0">
              <a:solidFill>
                <a:srgbClr val="002060"/>
              </a:solidFill>
            </a:rPr>
            <a:t>icordarci di te:</a:t>
          </a:r>
        </a:p>
      </dsp:txBody>
      <dsp:txXfrm>
        <a:off x="0" y="878450"/>
        <a:ext cx="7470258" cy="875881"/>
      </dsp:txXfrm>
    </dsp:sp>
    <dsp:sp modelId="{30AFBFE6-FBF7-4887-9F1B-15D1178B3041}">
      <dsp:nvSpPr>
        <dsp:cNvPr id="0" name=""/>
        <dsp:cNvSpPr/>
      </dsp:nvSpPr>
      <dsp:spPr>
        <a:xfrm>
          <a:off x="0" y="1754331"/>
          <a:ext cx="7470258" cy="0"/>
        </a:xfrm>
        <a:prstGeom prst="line">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667A3A0-8628-47E5-9DAD-74BD5BAE645F}">
      <dsp:nvSpPr>
        <dsp:cNvPr id="0" name=""/>
        <dsp:cNvSpPr/>
      </dsp:nvSpPr>
      <dsp:spPr>
        <a:xfrm>
          <a:off x="0" y="1754331"/>
          <a:ext cx="7470258" cy="875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it-IT" sz="5400" b="1" kern="1200" dirty="0">
              <a:solidFill>
                <a:schemeClr val="accent6">
                  <a:lumMod val="50000"/>
                </a:schemeClr>
              </a:solidFill>
            </a:rPr>
            <a:t>A</a:t>
          </a:r>
          <a:r>
            <a:rPr lang="it-IT" sz="3600" b="1" kern="1200" dirty="0">
              <a:solidFill>
                <a:srgbClr val="002060"/>
              </a:solidFill>
            </a:rPr>
            <a:t>ndrea,</a:t>
          </a:r>
        </a:p>
      </dsp:txBody>
      <dsp:txXfrm>
        <a:off x="0" y="1754331"/>
        <a:ext cx="7470258" cy="875881"/>
      </dsp:txXfrm>
    </dsp:sp>
    <dsp:sp modelId="{BA8575B2-A145-47FC-AFA5-3A1C2D5A6D79}">
      <dsp:nvSpPr>
        <dsp:cNvPr id="0" name=""/>
        <dsp:cNvSpPr/>
      </dsp:nvSpPr>
      <dsp:spPr>
        <a:xfrm>
          <a:off x="0" y="2630213"/>
          <a:ext cx="7470258" cy="0"/>
        </a:xfrm>
        <a:prstGeom prst="line">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23DBB8D-E01C-4055-84D0-6D9D57B32216}">
      <dsp:nvSpPr>
        <dsp:cNvPr id="0" name=""/>
        <dsp:cNvSpPr/>
      </dsp:nvSpPr>
      <dsp:spPr>
        <a:xfrm>
          <a:off x="0" y="2630213"/>
          <a:ext cx="7470258" cy="875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it-IT" sz="5400" b="1" kern="1200" dirty="0">
              <a:solidFill>
                <a:schemeClr val="accent6">
                  <a:lumMod val="50000"/>
                </a:schemeClr>
              </a:solidFill>
            </a:rPr>
            <a:t>Z</a:t>
          </a:r>
          <a:r>
            <a:rPr lang="it-IT" sz="3600" b="1" kern="1200" dirty="0">
              <a:solidFill>
                <a:srgbClr val="002060"/>
              </a:solidFill>
            </a:rPr>
            <a:t>io di Lavinia, figlio di Norma,</a:t>
          </a:r>
        </a:p>
      </dsp:txBody>
      <dsp:txXfrm>
        <a:off x="0" y="2630213"/>
        <a:ext cx="7470258" cy="875881"/>
      </dsp:txXfrm>
    </dsp:sp>
    <dsp:sp modelId="{1D5B8212-B46A-495E-837F-8AA689EE1195}">
      <dsp:nvSpPr>
        <dsp:cNvPr id="0" name=""/>
        <dsp:cNvSpPr/>
      </dsp:nvSpPr>
      <dsp:spPr>
        <a:xfrm>
          <a:off x="0" y="3506095"/>
          <a:ext cx="7470258" cy="0"/>
        </a:xfrm>
        <a:prstGeom prst="line">
          <a:avLst/>
        </a:prstGeom>
        <a:solidFill>
          <a:schemeClr val="accent6">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5BE0970-BD1B-44E0-ADE5-DFF893F5566A}">
      <dsp:nvSpPr>
        <dsp:cNvPr id="0" name=""/>
        <dsp:cNvSpPr/>
      </dsp:nvSpPr>
      <dsp:spPr>
        <a:xfrm>
          <a:off x="0" y="3506095"/>
          <a:ext cx="7470258" cy="875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it-IT" sz="5400" b="1" kern="1200" dirty="0">
              <a:solidFill>
                <a:schemeClr val="accent6">
                  <a:lumMod val="50000"/>
                </a:schemeClr>
              </a:solidFill>
            </a:rPr>
            <a:t>I</a:t>
          </a:r>
          <a:r>
            <a:rPr lang="it-IT" sz="3600" b="1" kern="1200" dirty="0">
              <a:solidFill>
                <a:srgbClr val="002060"/>
              </a:solidFill>
            </a:rPr>
            <a:t>n</a:t>
          </a:r>
        </a:p>
      </dsp:txBody>
      <dsp:txXfrm>
        <a:off x="0" y="3506095"/>
        <a:ext cx="7470258" cy="875881"/>
      </dsp:txXfrm>
    </dsp:sp>
    <dsp:sp modelId="{096E71AB-5675-4C44-9692-13364DB5B2FD}">
      <dsp:nvSpPr>
        <dsp:cNvPr id="0" name=""/>
        <dsp:cNvSpPr/>
      </dsp:nvSpPr>
      <dsp:spPr>
        <a:xfrm>
          <a:off x="0" y="4381976"/>
          <a:ext cx="7470258"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08F9EED-EF84-4014-AEBF-A0D01E2CEC86}">
      <dsp:nvSpPr>
        <dsp:cNvPr id="0" name=""/>
        <dsp:cNvSpPr/>
      </dsp:nvSpPr>
      <dsp:spPr>
        <a:xfrm>
          <a:off x="0" y="4381976"/>
          <a:ext cx="7470258" cy="875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it-IT" sz="5400" b="1" kern="1200" dirty="0">
              <a:solidFill>
                <a:schemeClr val="accent6">
                  <a:lumMod val="50000"/>
                </a:schemeClr>
              </a:solidFill>
            </a:rPr>
            <a:t>E</a:t>
          </a:r>
          <a:r>
            <a:rPr lang="it-IT" sz="3600" b="1" kern="1200" dirty="0">
              <a:solidFill>
                <a:srgbClr val="002060"/>
              </a:solidFill>
            </a:rPr>
            <a:t>terno.</a:t>
          </a:r>
        </a:p>
      </dsp:txBody>
      <dsp:txXfrm>
        <a:off x="0" y="4381976"/>
        <a:ext cx="7470258" cy="875881"/>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9E6C7B-B613-4313-B37E-B0D4383D9BD2}" type="datetimeFigureOut">
              <a:rPr lang="it-IT" smtClean="0"/>
              <a:t>30/10/2023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A0B0B9-80AE-416C-B254-50BEFA0DD1A0}" type="slidenum">
              <a:rPr lang="it-IT" smtClean="0"/>
              <a:t>‹N›</a:t>
            </a:fld>
            <a:endParaRPr lang="it-IT"/>
          </a:p>
        </p:txBody>
      </p:sp>
    </p:spTree>
    <p:extLst>
      <p:ext uri="{BB962C8B-B14F-4D97-AF65-F5344CB8AC3E}">
        <p14:creationId xmlns:p14="http://schemas.microsoft.com/office/powerpoint/2010/main" val="3168503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8A0B0B9-80AE-416C-B254-50BEFA0DD1A0}" type="slidenum">
              <a:rPr lang="it-IT" smtClean="0"/>
              <a:t>5</a:t>
            </a:fld>
            <a:endParaRPr lang="it-IT"/>
          </a:p>
        </p:txBody>
      </p:sp>
    </p:spTree>
    <p:extLst>
      <p:ext uri="{BB962C8B-B14F-4D97-AF65-F5344CB8AC3E}">
        <p14:creationId xmlns:p14="http://schemas.microsoft.com/office/powerpoint/2010/main" val="902158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A0B0B9-80AE-416C-B254-50BEFA0DD1A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634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8A0B0B9-80AE-416C-B254-50BEFA0DD1A0}" type="slidenum">
              <a:rPr lang="it-IT" smtClean="0"/>
              <a:t>11</a:t>
            </a:fld>
            <a:endParaRPr lang="it-IT"/>
          </a:p>
        </p:txBody>
      </p:sp>
    </p:spTree>
    <p:extLst>
      <p:ext uri="{BB962C8B-B14F-4D97-AF65-F5344CB8AC3E}">
        <p14:creationId xmlns:p14="http://schemas.microsoft.com/office/powerpoint/2010/main" val="1743524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A0B0B9-80AE-416C-B254-50BEFA0DD1A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8379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633AF0A-EBD1-47D1-8916-0CC02E600241}" type="datetime1">
              <a:rPr lang="it-IT" smtClean="0"/>
              <a:t>30/10/2023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95E95C5-E8C3-472E-BA1A-3E2F6C154505}" type="slidenum">
              <a:rPr lang="it-IT" smtClean="0"/>
              <a:t>‹N›</a:t>
            </a:fld>
            <a:endParaRPr lang="it-IT"/>
          </a:p>
        </p:txBody>
      </p:sp>
    </p:spTree>
    <p:extLst>
      <p:ext uri="{BB962C8B-B14F-4D97-AF65-F5344CB8AC3E}">
        <p14:creationId xmlns:p14="http://schemas.microsoft.com/office/powerpoint/2010/main" val="804808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0035DF5-CCB0-45B1-AE36-F136C2C53A5C}" type="datetime1">
              <a:rPr lang="it-IT" smtClean="0"/>
              <a:t>30/10/2023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C95E95C5-E8C3-472E-BA1A-3E2F6C154505}" type="slidenum">
              <a:rPr lang="it-IT" smtClean="0"/>
              <a:t>‹N›</a:t>
            </a:fld>
            <a:endParaRPr lang="it-IT"/>
          </a:p>
        </p:txBody>
      </p:sp>
    </p:spTree>
    <p:extLst>
      <p:ext uri="{BB962C8B-B14F-4D97-AF65-F5344CB8AC3E}">
        <p14:creationId xmlns:p14="http://schemas.microsoft.com/office/powerpoint/2010/main" val="3660019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7DBAC6AB-71DE-4DBC-9CEB-878A7AB8A915}" type="datetime1">
              <a:rPr lang="it-IT" smtClean="0"/>
              <a:t>30/10/2023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C95E95C5-E8C3-472E-BA1A-3E2F6C154505}" type="slidenum">
              <a:rPr lang="it-IT" smtClean="0"/>
              <a:t>‹N›</a:t>
            </a:fld>
            <a:endParaRPr lang="it-IT"/>
          </a:p>
        </p:txBody>
      </p:sp>
    </p:spTree>
    <p:extLst>
      <p:ext uri="{BB962C8B-B14F-4D97-AF65-F5344CB8AC3E}">
        <p14:creationId xmlns:p14="http://schemas.microsoft.com/office/powerpoint/2010/main" val="165953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A74586A5-F571-49E1-8D98-17E690751858}" type="datetime1">
              <a:rPr lang="it-IT" smtClean="0"/>
              <a:t>30/10/2023</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‹N›</a:t>
            </a:fld>
            <a:endParaRPr lang="en-US"/>
          </a:p>
        </p:txBody>
      </p:sp>
    </p:spTree>
    <p:extLst>
      <p:ext uri="{BB962C8B-B14F-4D97-AF65-F5344CB8AC3E}">
        <p14:creationId xmlns:p14="http://schemas.microsoft.com/office/powerpoint/2010/main" val="684947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8A4F584F-3E21-4EEB-9ED0-612FB732D073}" type="datetime1">
              <a:rPr lang="it-IT" smtClean="0"/>
              <a:t>30/10/2023</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‹N›</a:t>
            </a:fld>
            <a:endParaRPr lang="en-US"/>
          </a:p>
        </p:txBody>
      </p:sp>
    </p:spTree>
    <p:extLst>
      <p:ext uri="{BB962C8B-B14F-4D97-AF65-F5344CB8AC3E}">
        <p14:creationId xmlns:p14="http://schemas.microsoft.com/office/powerpoint/2010/main" val="932813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5935657B-518E-4C09-85A8-B5CD2C0BD6AF}" type="datetime1">
              <a:rPr lang="it-IT" smtClean="0"/>
              <a:t>30/10/2023</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‹N›</a:t>
            </a:fld>
            <a:endParaRPr lang="en-US"/>
          </a:p>
        </p:txBody>
      </p:sp>
    </p:spTree>
    <p:extLst>
      <p:ext uri="{BB962C8B-B14F-4D97-AF65-F5344CB8AC3E}">
        <p14:creationId xmlns:p14="http://schemas.microsoft.com/office/powerpoint/2010/main" val="3738187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F6D07CDB-83CC-44BB-BF05-412ABF270802}" type="datetime1">
              <a:rPr lang="it-IT" smtClean="0"/>
              <a:t>30/10/2023</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‹N›</a:t>
            </a:fld>
            <a:endParaRPr lang="en-US"/>
          </a:p>
        </p:txBody>
      </p:sp>
    </p:spTree>
    <p:extLst>
      <p:ext uri="{BB962C8B-B14F-4D97-AF65-F5344CB8AC3E}">
        <p14:creationId xmlns:p14="http://schemas.microsoft.com/office/powerpoint/2010/main" val="858360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E769C998-E5B1-4D1E-8F26-4BF29BCB456E}" type="datetime1">
              <a:rPr lang="it-IT" smtClean="0"/>
              <a:t>30/10/2023</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‹N›</a:t>
            </a:fld>
            <a:endParaRPr lang="en-US"/>
          </a:p>
        </p:txBody>
      </p:sp>
    </p:spTree>
    <p:extLst>
      <p:ext uri="{BB962C8B-B14F-4D97-AF65-F5344CB8AC3E}">
        <p14:creationId xmlns:p14="http://schemas.microsoft.com/office/powerpoint/2010/main" val="2832818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9D6C5471-5D00-4E86-989D-21A40D0B6229}" type="datetime1">
              <a:rPr lang="it-IT" smtClean="0"/>
              <a:t>30/10/2023</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‹N›</a:t>
            </a:fld>
            <a:endParaRPr lang="en-US"/>
          </a:p>
        </p:txBody>
      </p:sp>
    </p:spTree>
    <p:extLst>
      <p:ext uri="{BB962C8B-B14F-4D97-AF65-F5344CB8AC3E}">
        <p14:creationId xmlns:p14="http://schemas.microsoft.com/office/powerpoint/2010/main" val="2205932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D5FB53E4-23A9-40F6-A6E6-19F80C934162}" type="datetime1">
              <a:rPr lang="it-IT" smtClean="0"/>
              <a:t>30/10/2023</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‹N›</a:t>
            </a:fld>
            <a:endParaRPr lang="en-US"/>
          </a:p>
        </p:txBody>
      </p:sp>
    </p:spTree>
    <p:extLst>
      <p:ext uri="{BB962C8B-B14F-4D97-AF65-F5344CB8AC3E}">
        <p14:creationId xmlns:p14="http://schemas.microsoft.com/office/powerpoint/2010/main" val="4115254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65196A17-E45E-488F-9DA3-6DE5E9141556}" type="datetime1">
              <a:rPr lang="it-IT" smtClean="0"/>
              <a:t>30/10/2023</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‹N›</a:t>
            </a:fld>
            <a:endParaRPr lang="en-US"/>
          </a:p>
        </p:txBody>
      </p:sp>
    </p:spTree>
    <p:extLst>
      <p:ext uri="{BB962C8B-B14F-4D97-AF65-F5344CB8AC3E}">
        <p14:creationId xmlns:p14="http://schemas.microsoft.com/office/powerpoint/2010/main" val="1716115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21A71B7-08D8-47BD-BE6F-7DCBA1880A68}" type="datetime1">
              <a:rPr lang="it-IT" smtClean="0"/>
              <a:t>30/10/2023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95E95C5-E8C3-472E-BA1A-3E2F6C154505}" type="slidenum">
              <a:rPr lang="it-IT" smtClean="0"/>
              <a:t>‹N›</a:t>
            </a:fld>
            <a:endParaRPr lang="it-IT"/>
          </a:p>
        </p:txBody>
      </p:sp>
    </p:spTree>
    <p:extLst>
      <p:ext uri="{BB962C8B-B14F-4D97-AF65-F5344CB8AC3E}">
        <p14:creationId xmlns:p14="http://schemas.microsoft.com/office/powerpoint/2010/main" val="1019729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E94746DA-9309-4CCA-9C7D-F972C12A977E}" type="datetime1">
              <a:rPr lang="it-IT" smtClean="0"/>
              <a:t>30/10/2023</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‹N›</a:t>
            </a:fld>
            <a:endParaRPr lang="en-US"/>
          </a:p>
        </p:txBody>
      </p:sp>
    </p:spTree>
    <p:extLst>
      <p:ext uri="{BB962C8B-B14F-4D97-AF65-F5344CB8AC3E}">
        <p14:creationId xmlns:p14="http://schemas.microsoft.com/office/powerpoint/2010/main" val="40246198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3C25EF6E-A36D-47B6-8FF8-5433C4ECF04F}" type="datetime1">
              <a:rPr lang="it-IT" smtClean="0"/>
              <a:t>30/10/2023</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‹N›</a:t>
            </a:fld>
            <a:endParaRPr lang="en-US"/>
          </a:p>
        </p:txBody>
      </p:sp>
    </p:spTree>
    <p:extLst>
      <p:ext uri="{BB962C8B-B14F-4D97-AF65-F5344CB8AC3E}">
        <p14:creationId xmlns:p14="http://schemas.microsoft.com/office/powerpoint/2010/main" val="1656541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957E9DA0-7C10-433D-9991-754666E83C8A}" type="datetime1">
              <a:rPr lang="it-IT" smtClean="0"/>
              <a:t>30/10/2023</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‹N›</a:t>
            </a:fld>
            <a:endParaRPr lang="en-US"/>
          </a:p>
        </p:txBody>
      </p:sp>
    </p:spTree>
    <p:extLst>
      <p:ext uri="{BB962C8B-B14F-4D97-AF65-F5344CB8AC3E}">
        <p14:creationId xmlns:p14="http://schemas.microsoft.com/office/powerpoint/2010/main" val="211818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4CFEDAA7-5B4C-4C10-96A3-079D6C9F8D4E}" type="datetime1">
              <a:rPr lang="it-IT" smtClean="0"/>
              <a:t>30/10/2023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95E95C5-E8C3-472E-BA1A-3E2F6C154505}" type="slidenum">
              <a:rPr lang="it-IT" smtClean="0"/>
              <a:t>‹N›</a:t>
            </a:fld>
            <a:endParaRPr lang="it-IT"/>
          </a:p>
        </p:txBody>
      </p:sp>
    </p:spTree>
    <p:extLst>
      <p:ext uri="{BB962C8B-B14F-4D97-AF65-F5344CB8AC3E}">
        <p14:creationId xmlns:p14="http://schemas.microsoft.com/office/powerpoint/2010/main" val="3613627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Date Placeholder 7"/>
          <p:cNvSpPr>
            <a:spLocks noGrp="1"/>
          </p:cNvSpPr>
          <p:nvPr>
            <p:ph type="dt" sz="half" idx="10"/>
          </p:nvPr>
        </p:nvSpPr>
        <p:spPr/>
        <p:txBody>
          <a:bodyPr/>
          <a:lstStyle/>
          <a:p>
            <a:fld id="{179BBE6E-65F5-4566-B970-A7C182FB4B31}" type="datetime1">
              <a:rPr lang="it-IT" smtClean="0"/>
              <a:t>30/10/2023</a:t>
            </a:fld>
            <a:endParaRPr lang="it-IT"/>
          </a:p>
        </p:txBody>
      </p:sp>
      <p:sp>
        <p:nvSpPr>
          <p:cNvPr id="9" name="Footer Placeholder 8"/>
          <p:cNvSpPr>
            <a:spLocks noGrp="1"/>
          </p:cNvSpPr>
          <p:nvPr>
            <p:ph type="ftr" sz="quarter" idx="11"/>
          </p:nvPr>
        </p:nvSpPr>
        <p:spPr/>
        <p:txBody>
          <a:bodyPr/>
          <a:lstStyle/>
          <a:p>
            <a:endParaRPr lang="it-IT"/>
          </a:p>
        </p:txBody>
      </p:sp>
      <p:sp>
        <p:nvSpPr>
          <p:cNvPr id="10" name="Slide Number Placeholder 9"/>
          <p:cNvSpPr>
            <a:spLocks noGrp="1"/>
          </p:cNvSpPr>
          <p:nvPr>
            <p:ph type="sldNum" sz="quarter" idx="12"/>
          </p:nvPr>
        </p:nvSpPr>
        <p:spPr/>
        <p:txBody>
          <a:bodyPr/>
          <a:lstStyle/>
          <a:p>
            <a:fld id="{C95E95C5-E8C3-472E-BA1A-3E2F6C154505}" type="slidenum">
              <a:rPr lang="it-IT" smtClean="0"/>
              <a:t>‹N›</a:t>
            </a:fld>
            <a:endParaRPr lang="it-IT"/>
          </a:p>
        </p:txBody>
      </p:sp>
    </p:spTree>
    <p:extLst>
      <p:ext uri="{BB962C8B-B14F-4D97-AF65-F5344CB8AC3E}">
        <p14:creationId xmlns:p14="http://schemas.microsoft.com/office/powerpoint/2010/main" val="4038952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 name="Date Placeholder 1"/>
          <p:cNvSpPr>
            <a:spLocks noGrp="1"/>
          </p:cNvSpPr>
          <p:nvPr>
            <p:ph type="dt" sz="half" idx="10"/>
          </p:nvPr>
        </p:nvSpPr>
        <p:spPr/>
        <p:txBody>
          <a:bodyPr/>
          <a:lstStyle/>
          <a:p>
            <a:fld id="{6B93104D-2541-4BB2-9DC4-96C25FB4E309}" type="datetime1">
              <a:rPr lang="it-IT" smtClean="0"/>
              <a:t>30/10/2023</a:t>
            </a:fld>
            <a:endParaRPr lang="it-IT"/>
          </a:p>
        </p:txBody>
      </p:sp>
      <p:sp>
        <p:nvSpPr>
          <p:cNvPr id="11" name="Footer Placeholder 10"/>
          <p:cNvSpPr>
            <a:spLocks noGrp="1"/>
          </p:cNvSpPr>
          <p:nvPr>
            <p:ph type="ftr" sz="quarter" idx="11"/>
          </p:nvPr>
        </p:nvSpPr>
        <p:spPr/>
        <p:txBody>
          <a:bodyPr/>
          <a:lstStyle/>
          <a:p>
            <a:endParaRPr lang="it-IT"/>
          </a:p>
        </p:txBody>
      </p:sp>
      <p:sp>
        <p:nvSpPr>
          <p:cNvPr id="12" name="Slide Number Placeholder 11"/>
          <p:cNvSpPr>
            <a:spLocks noGrp="1"/>
          </p:cNvSpPr>
          <p:nvPr>
            <p:ph type="sldNum" sz="quarter" idx="12"/>
          </p:nvPr>
        </p:nvSpPr>
        <p:spPr/>
        <p:txBody>
          <a:bodyPr/>
          <a:lstStyle/>
          <a:p>
            <a:fld id="{C95E95C5-E8C3-472E-BA1A-3E2F6C154505}" type="slidenum">
              <a:rPr lang="it-IT" smtClean="0"/>
              <a:t>‹N›</a:t>
            </a:fld>
            <a:endParaRPr lang="it-IT"/>
          </a:p>
        </p:txBody>
      </p:sp>
    </p:spTree>
    <p:extLst>
      <p:ext uri="{BB962C8B-B14F-4D97-AF65-F5344CB8AC3E}">
        <p14:creationId xmlns:p14="http://schemas.microsoft.com/office/powerpoint/2010/main" val="3152871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 dello schema</a:t>
            </a:r>
            <a:endParaRPr lang="en-US" dirty="0"/>
          </a:p>
        </p:txBody>
      </p:sp>
      <p:sp>
        <p:nvSpPr>
          <p:cNvPr id="2" name="Date Placeholder 1"/>
          <p:cNvSpPr>
            <a:spLocks noGrp="1"/>
          </p:cNvSpPr>
          <p:nvPr>
            <p:ph type="dt" sz="half" idx="10"/>
          </p:nvPr>
        </p:nvSpPr>
        <p:spPr/>
        <p:txBody>
          <a:bodyPr/>
          <a:lstStyle/>
          <a:p>
            <a:fld id="{83611F43-469E-49A4-8D03-5AAA999CF77B}" type="datetime1">
              <a:rPr lang="it-IT" smtClean="0"/>
              <a:t>30/10/2023</a:t>
            </a:fld>
            <a:endParaRPr lang="it-IT"/>
          </a:p>
        </p:txBody>
      </p:sp>
      <p:sp>
        <p:nvSpPr>
          <p:cNvPr id="7" name="Footer Placeholder 6"/>
          <p:cNvSpPr>
            <a:spLocks noGrp="1"/>
          </p:cNvSpPr>
          <p:nvPr>
            <p:ph type="ftr" sz="quarter" idx="11"/>
          </p:nvPr>
        </p:nvSpPr>
        <p:spPr/>
        <p:txBody>
          <a:bodyPr/>
          <a:lstStyle/>
          <a:p>
            <a:endParaRPr lang="it-IT"/>
          </a:p>
        </p:txBody>
      </p:sp>
      <p:sp>
        <p:nvSpPr>
          <p:cNvPr id="8" name="Slide Number Placeholder 7"/>
          <p:cNvSpPr>
            <a:spLocks noGrp="1"/>
          </p:cNvSpPr>
          <p:nvPr>
            <p:ph type="sldNum" sz="quarter" idx="12"/>
          </p:nvPr>
        </p:nvSpPr>
        <p:spPr/>
        <p:txBody>
          <a:bodyPr/>
          <a:lstStyle/>
          <a:p>
            <a:fld id="{C95E95C5-E8C3-472E-BA1A-3E2F6C154505}" type="slidenum">
              <a:rPr lang="it-IT" smtClean="0"/>
              <a:t>‹N›</a:t>
            </a:fld>
            <a:endParaRPr lang="it-IT"/>
          </a:p>
        </p:txBody>
      </p:sp>
    </p:spTree>
    <p:extLst>
      <p:ext uri="{BB962C8B-B14F-4D97-AF65-F5344CB8AC3E}">
        <p14:creationId xmlns:p14="http://schemas.microsoft.com/office/powerpoint/2010/main" val="910824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2E16A59-906C-40F7-85EC-4B19F068D3AE}" type="datetime1">
              <a:rPr lang="it-IT" smtClean="0"/>
              <a:t>30/10/2023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95E95C5-E8C3-472E-BA1A-3E2F6C154505}" type="slidenum">
              <a:rPr lang="it-IT" smtClean="0"/>
              <a:t>‹N›</a:t>
            </a:fld>
            <a:endParaRPr lang="it-IT"/>
          </a:p>
        </p:txBody>
      </p:sp>
    </p:spTree>
    <p:extLst>
      <p:ext uri="{BB962C8B-B14F-4D97-AF65-F5344CB8AC3E}">
        <p14:creationId xmlns:p14="http://schemas.microsoft.com/office/powerpoint/2010/main" val="2963366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8" name="Date Placeholder 7"/>
          <p:cNvSpPr>
            <a:spLocks noGrp="1"/>
          </p:cNvSpPr>
          <p:nvPr>
            <p:ph type="dt" sz="half" idx="10"/>
          </p:nvPr>
        </p:nvSpPr>
        <p:spPr/>
        <p:txBody>
          <a:bodyPr/>
          <a:lstStyle/>
          <a:p>
            <a:fld id="{F31717D7-BED0-4AB3-86F1-6BE4EF5EDA43}" type="datetime1">
              <a:rPr lang="it-IT" smtClean="0"/>
              <a:t>30/10/2023</a:t>
            </a:fld>
            <a:endParaRPr lang="it-IT"/>
          </a:p>
        </p:txBody>
      </p:sp>
      <p:sp>
        <p:nvSpPr>
          <p:cNvPr id="9" name="Footer Placeholder 8"/>
          <p:cNvSpPr>
            <a:spLocks noGrp="1"/>
          </p:cNvSpPr>
          <p:nvPr>
            <p:ph type="ftr" sz="quarter" idx="11"/>
          </p:nvPr>
        </p:nvSpPr>
        <p:spPr/>
        <p:txBody>
          <a:bodyPr/>
          <a:lstStyle/>
          <a:p>
            <a:endParaRPr lang="it-IT"/>
          </a:p>
        </p:txBody>
      </p:sp>
      <p:sp>
        <p:nvSpPr>
          <p:cNvPr id="10" name="Slide Number Placeholder 9"/>
          <p:cNvSpPr>
            <a:spLocks noGrp="1"/>
          </p:cNvSpPr>
          <p:nvPr>
            <p:ph type="sldNum" sz="quarter" idx="12"/>
          </p:nvPr>
        </p:nvSpPr>
        <p:spPr/>
        <p:txBody>
          <a:bodyPr/>
          <a:lstStyle/>
          <a:p>
            <a:fld id="{C95E95C5-E8C3-472E-BA1A-3E2F6C154505}" type="slidenum">
              <a:rPr lang="it-IT" smtClean="0"/>
              <a:t>‹N›</a:t>
            </a:fld>
            <a:endParaRPr lang="it-IT"/>
          </a:p>
        </p:txBody>
      </p:sp>
    </p:spTree>
    <p:extLst>
      <p:ext uri="{BB962C8B-B14F-4D97-AF65-F5344CB8AC3E}">
        <p14:creationId xmlns:p14="http://schemas.microsoft.com/office/powerpoint/2010/main" val="1546204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8" name="Date Placeholder 7"/>
          <p:cNvSpPr>
            <a:spLocks noGrp="1"/>
          </p:cNvSpPr>
          <p:nvPr>
            <p:ph type="dt" sz="half" idx="10"/>
          </p:nvPr>
        </p:nvSpPr>
        <p:spPr/>
        <p:txBody>
          <a:bodyPr/>
          <a:lstStyle/>
          <a:p>
            <a:fld id="{3CA3B4C1-17BA-4894-8ED3-F5238E312C3E}" type="datetime1">
              <a:rPr lang="it-IT" smtClean="0"/>
              <a:t>30/10/2023</a:t>
            </a:fld>
            <a:endParaRPr lang="it-IT"/>
          </a:p>
        </p:txBody>
      </p:sp>
      <p:sp>
        <p:nvSpPr>
          <p:cNvPr id="9" name="Footer Placeholder 8"/>
          <p:cNvSpPr>
            <a:spLocks noGrp="1"/>
          </p:cNvSpPr>
          <p:nvPr>
            <p:ph type="ftr" sz="quarter" idx="11"/>
          </p:nvPr>
        </p:nvSpPr>
        <p:spPr>
          <a:xfrm>
            <a:off x="3499101" y="6356350"/>
            <a:ext cx="5911517" cy="365125"/>
          </a:xfrm>
        </p:spPr>
        <p:txBody>
          <a:bodyPr/>
          <a:lstStyle/>
          <a:p>
            <a:endParaRPr lang="it-IT"/>
          </a:p>
        </p:txBody>
      </p:sp>
      <p:sp>
        <p:nvSpPr>
          <p:cNvPr id="10" name="Slide Number Placeholder 9"/>
          <p:cNvSpPr>
            <a:spLocks noGrp="1"/>
          </p:cNvSpPr>
          <p:nvPr>
            <p:ph type="sldNum" sz="quarter" idx="12"/>
          </p:nvPr>
        </p:nvSpPr>
        <p:spPr/>
        <p:txBody>
          <a:bodyPr/>
          <a:lstStyle/>
          <a:p>
            <a:fld id="{C95E95C5-E8C3-472E-BA1A-3E2F6C154505}" type="slidenum">
              <a:rPr lang="it-IT" smtClean="0"/>
              <a:t>‹N›</a:t>
            </a:fld>
            <a:endParaRPr lang="it-IT"/>
          </a:p>
        </p:txBody>
      </p:sp>
    </p:spTree>
    <p:extLst>
      <p:ext uri="{BB962C8B-B14F-4D97-AF65-F5344CB8AC3E}">
        <p14:creationId xmlns:p14="http://schemas.microsoft.com/office/powerpoint/2010/main" val="1466999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B607C8EF-71CB-4EE6-99A7-C0DAD6146C95}" type="datetime1">
              <a:rPr lang="it-IT" smtClean="0"/>
              <a:t>30/10/2023</a:t>
            </a:fld>
            <a:endParaRPr lang="it-IT"/>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it-IT"/>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C95E95C5-E8C3-472E-BA1A-3E2F6C154505}" type="slidenum">
              <a:rPr lang="it-IT" smtClean="0"/>
              <a:t>‹N›</a:t>
            </a:fld>
            <a:endParaRPr lang="it-IT"/>
          </a:p>
        </p:txBody>
      </p:sp>
    </p:spTree>
    <p:extLst>
      <p:ext uri="{BB962C8B-B14F-4D97-AF65-F5344CB8AC3E}">
        <p14:creationId xmlns:p14="http://schemas.microsoft.com/office/powerpoint/2010/main" val="2595760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6F0CCBD9-4E3C-48E8-AE0C-5F732E5FE8A6}" type="datetime1">
              <a:rPr lang="it-IT" smtClean="0"/>
              <a:t>30/10/2023</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‹N›</a:t>
            </a:fld>
            <a:endParaRPr lang="en-US"/>
          </a:p>
        </p:txBody>
      </p:sp>
    </p:spTree>
    <p:extLst>
      <p:ext uri="{BB962C8B-B14F-4D97-AF65-F5344CB8AC3E}">
        <p14:creationId xmlns:p14="http://schemas.microsoft.com/office/powerpoint/2010/main" val="66201697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www.abruzzo24ore.tv/news/Fine-settimana-con-sole-e-caldo-ma-domenica-possibili-piovaschi/186520.htm" TargetMode="External"/><Relationship Id="rId7" Type="http://schemas.openxmlformats.org/officeDocument/2006/relationships/diagramColors" Target="../diagrams/colors3.xm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s://www.abruzzo24ore.tv/news/Fine-settimana-con-sole-e-caldo-ma-domenica-possibili-piovaschi/186520.htm" TargetMode="External"/><Relationship Id="rId7" Type="http://schemas.openxmlformats.org/officeDocument/2006/relationships/diagramColors" Target="../diagrams/colors4.xm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olo 1">
            <a:extLst>
              <a:ext uri="{FF2B5EF4-FFF2-40B4-BE49-F238E27FC236}">
                <a16:creationId xmlns:a16="http://schemas.microsoft.com/office/drawing/2014/main" id="{BB16841F-7B5E-A3A9-785F-37CDE3CE6661}"/>
              </a:ext>
            </a:extLst>
          </p:cNvPr>
          <p:cNvSpPr>
            <a:spLocks noGrp="1"/>
          </p:cNvSpPr>
          <p:nvPr>
            <p:ph type="ctrTitle"/>
          </p:nvPr>
        </p:nvSpPr>
        <p:spPr>
          <a:xfrm>
            <a:off x="220130" y="761999"/>
            <a:ext cx="4113743" cy="4577255"/>
          </a:xfrm>
        </p:spPr>
        <p:txBody>
          <a:bodyPr>
            <a:normAutofit fontScale="90000"/>
          </a:bodyPr>
          <a:lstStyle/>
          <a:p>
            <a:r>
              <a:rPr lang="it-IT" sz="5400" b="1" dirty="0"/>
              <a:t>La parola agli studenti</a:t>
            </a:r>
            <a:br>
              <a:rPr lang="it-IT" sz="5400" b="1" dirty="0"/>
            </a:br>
            <a:r>
              <a:rPr lang="it-IT" sz="5400" b="1" dirty="0"/>
              <a:t>dell’ITIS</a:t>
            </a:r>
            <a:br>
              <a:rPr lang="it-IT" sz="5400" b="1" dirty="0"/>
            </a:br>
            <a:r>
              <a:rPr lang="it-IT" sz="5400" b="1" dirty="0"/>
              <a:t>e Liceo</a:t>
            </a:r>
            <a:br>
              <a:rPr lang="it-IT" sz="5400" b="1" dirty="0"/>
            </a:br>
            <a:r>
              <a:rPr lang="it-IT" sz="5400" b="1" dirty="0"/>
              <a:t>«M. Planck»</a:t>
            </a:r>
            <a:br>
              <a:rPr lang="it-IT" sz="5400" b="1" dirty="0"/>
            </a:br>
            <a:r>
              <a:rPr lang="it-IT" sz="5400" b="1" dirty="0"/>
              <a:t>di Treviso</a:t>
            </a:r>
          </a:p>
        </p:txBody>
      </p:sp>
      <p:sp>
        <p:nvSpPr>
          <p:cNvPr id="20" name="Freeform: Shape 19">
            <a:extLst>
              <a:ext uri="{FF2B5EF4-FFF2-40B4-BE49-F238E27FC236}">
                <a16:creationId xmlns:a16="http://schemas.microsoft.com/office/drawing/2014/main" id="{A0B0D064-49EC-422C-B83B-1EF015462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53162" y="-776838"/>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latin typeface="Avenir Next LT Pro" panose="020B0504020202020204" pitchFamily="34" charset="0"/>
            </a:endParaRPr>
          </a:p>
        </p:txBody>
      </p:sp>
      <p:grpSp>
        <p:nvGrpSpPr>
          <p:cNvPr id="22" name="Group 21">
            <a:extLst>
              <a:ext uri="{FF2B5EF4-FFF2-40B4-BE49-F238E27FC236}">
                <a16:creationId xmlns:a16="http://schemas.microsoft.com/office/drawing/2014/main" id="{97BD10BA-973B-4A2D-B0D3-232F303EE6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5829359"/>
            <a:ext cx="4333875" cy="1028642"/>
            <a:chOff x="7153921" y="5829359"/>
            <a:chExt cx="5038079" cy="1028642"/>
          </a:xfrm>
        </p:grpSpPr>
        <p:sp>
          <p:nvSpPr>
            <p:cNvPr id="23" name="Freeform: Shape 22">
              <a:extLst>
                <a:ext uri="{FF2B5EF4-FFF2-40B4-BE49-F238E27FC236}">
                  <a16:creationId xmlns:a16="http://schemas.microsoft.com/office/drawing/2014/main" id="{687A88DB-DE70-4706-9273-203D5AD3C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63906" y="5913098"/>
              <a:ext cx="4228094" cy="944903"/>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24" name="Freeform: Shape 23">
              <a:extLst>
                <a:ext uri="{FF2B5EF4-FFF2-40B4-BE49-F238E27FC236}">
                  <a16:creationId xmlns:a16="http://schemas.microsoft.com/office/drawing/2014/main" id="{EA99C8FD-E836-4A5D-A41C-145B88F0E2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53921" y="5829359"/>
              <a:ext cx="5038078" cy="1028642"/>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grpSp>
      <p:pic>
        <p:nvPicPr>
          <p:cNvPr id="5" name="Picture 2" descr="Visualizza immagine di origine">
            <a:extLst>
              <a:ext uri="{FF2B5EF4-FFF2-40B4-BE49-F238E27FC236}">
                <a16:creationId xmlns:a16="http://schemas.microsoft.com/office/drawing/2014/main" id="{60D60DA5-1E5D-9C0B-2CDC-D91743B0D68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4571998" y="1790815"/>
            <a:ext cx="3268134" cy="32681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descr="Visualizza immagine di origine">
            <a:extLst>
              <a:ext uri="{FF2B5EF4-FFF2-40B4-BE49-F238E27FC236}">
                <a16:creationId xmlns:a16="http://schemas.microsoft.com/office/drawing/2014/main" id="{A3715A05-8D2F-E937-E288-E642A8ECC46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59649" y="914632"/>
            <a:ext cx="3734866" cy="2510250"/>
          </a:xfrm>
          <a:prstGeom prst="rect">
            <a:avLst/>
          </a:prstGeom>
          <a:extLst>
            <a:ext uri="{909E8E84-426E-40DD-AFC4-6F175D3DCCD1}">
              <a14:hiddenFill xmlns:a14="http://schemas.microsoft.com/office/drawing/2010/main">
                <a:solidFill>
                  <a:srgbClr val="FFFFFF"/>
                </a:solidFill>
              </a14:hiddenFill>
            </a:ext>
          </a:extLst>
        </p:spPr>
      </p:pic>
      <p:pic>
        <p:nvPicPr>
          <p:cNvPr id="4" name="Picture 3" descr="Matite colorate all'interno di un astuccio su un tavolo di legno">
            <a:extLst>
              <a:ext uri="{FF2B5EF4-FFF2-40B4-BE49-F238E27FC236}">
                <a16:creationId xmlns:a16="http://schemas.microsoft.com/office/drawing/2014/main" id="{14C178E9-0541-A1F2-9180-4CB7C2C3AB0F}"/>
              </a:ext>
            </a:extLst>
          </p:cNvPr>
          <p:cNvPicPr>
            <a:picLocks noChangeAspect="1"/>
          </p:cNvPicPr>
          <p:nvPr/>
        </p:nvPicPr>
        <p:blipFill rotWithShape="1">
          <a:blip r:embed="rId4"/>
          <a:srcRect t="15730"/>
          <a:stretch/>
        </p:blipFill>
        <p:spPr>
          <a:xfrm>
            <a:off x="8161867" y="3921708"/>
            <a:ext cx="3268134" cy="1838333"/>
          </a:xfrm>
          <a:prstGeom prst="rect">
            <a:avLst/>
          </a:prstGeom>
        </p:spPr>
      </p:pic>
      <p:sp>
        <p:nvSpPr>
          <p:cNvPr id="6" name="Segnaposto numero diapositiva 5">
            <a:extLst>
              <a:ext uri="{FF2B5EF4-FFF2-40B4-BE49-F238E27FC236}">
                <a16:creationId xmlns:a16="http://schemas.microsoft.com/office/drawing/2014/main" id="{94E91840-D518-7C48-8EAC-F9516EEF7AE0}"/>
              </a:ext>
            </a:extLst>
          </p:cNvPr>
          <p:cNvSpPr>
            <a:spLocks noGrp="1"/>
          </p:cNvSpPr>
          <p:nvPr>
            <p:ph type="sldNum" sz="quarter" idx="12"/>
          </p:nvPr>
        </p:nvSpPr>
        <p:spPr/>
        <p:txBody>
          <a:bodyPr/>
          <a:lstStyle/>
          <a:p>
            <a:fld id="{07CE569E-9B7C-4CB9-AB80-C0841F922CFF}" type="slidenum">
              <a:rPr lang="en-US" smtClean="0"/>
              <a:t>1</a:t>
            </a:fld>
            <a:endParaRPr lang="en-US"/>
          </a:p>
        </p:txBody>
      </p:sp>
    </p:spTree>
    <p:extLst>
      <p:ext uri="{BB962C8B-B14F-4D97-AF65-F5344CB8AC3E}">
        <p14:creationId xmlns:p14="http://schemas.microsoft.com/office/powerpoint/2010/main" val="1941757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3B44D86-02D7-E945-B373-2FFD433895CA}"/>
              </a:ext>
            </a:extLst>
          </p:cNvPr>
          <p:cNvSpPr>
            <a:spLocks noGrp="1"/>
          </p:cNvSpPr>
          <p:nvPr>
            <p:ph idx="1"/>
          </p:nvPr>
        </p:nvSpPr>
        <p:spPr>
          <a:xfrm>
            <a:off x="3394841" y="144855"/>
            <a:ext cx="8797159" cy="6758152"/>
          </a:xfrm>
          <a:solidFill>
            <a:schemeClr val="bg1"/>
          </a:solidFill>
        </p:spPr>
        <p:txBody>
          <a:bodyPr>
            <a:normAutofit/>
          </a:bodyPr>
          <a:lstStyle/>
          <a:p>
            <a:pPr marL="0" indent="0" algn="just">
              <a:buNone/>
            </a:pPr>
            <a:r>
              <a:rPr lang="it-IT" sz="4000" b="1" dirty="0">
                <a:solidFill>
                  <a:srgbClr val="002060"/>
                </a:solidFill>
              </a:rPr>
              <a:t>RAFAEL:</a:t>
            </a:r>
          </a:p>
          <a:p>
            <a:pPr marL="0" indent="0" algn="just">
              <a:buNone/>
            </a:pPr>
            <a:r>
              <a:rPr lang="it-IT" sz="3600" b="1" dirty="0">
                <a:solidFill>
                  <a:srgbClr val="002060"/>
                </a:solidFill>
              </a:rPr>
              <a:t>Nel romanzo in versi «La lunga discesa» di Jason Reynolds, il protagonista descrive il suo dolore per la morte del fratello come quello di un dente strappato via, con «la lingua/che scivola di continuo/in quel nuovo spazio vuoto//dove tu sai/ che dovrebbe esserci un dente che/però non c’è più.» (pp. 14-15).</a:t>
            </a:r>
          </a:p>
          <a:p>
            <a:pPr marL="0" indent="0" algn="just">
              <a:buNone/>
            </a:pPr>
            <a:r>
              <a:rPr lang="it-IT" sz="3600" b="1" dirty="0">
                <a:solidFill>
                  <a:srgbClr val="002060"/>
                </a:solidFill>
              </a:rPr>
              <a:t>Alla morte di suo fratello quale è stata la reazione di Paolo? Quale immagine userebbe lei per descrivercela?</a:t>
            </a:r>
            <a:endParaRPr lang="it-IT" sz="4400" b="1" dirty="0">
              <a:solidFill>
                <a:srgbClr val="002060"/>
              </a:solidFill>
            </a:endParaRPr>
          </a:p>
        </p:txBody>
      </p:sp>
      <p:sp>
        <p:nvSpPr>
          <p:cNvPr id="4" name="CasellaDiTesto 3">
            <a:extLst>
              <a:ext uri="{FF2B5EF4-FFF2-40B4-BE49-F238E27FC236}">
                <a16:creationId xmlns:a16="http://schemas.microsoft.com/office/drawing/2014/main" id="{457E55AF-674F-518A-A5D8-28090EF44ED4}"/>
              </a:ext>
            </a:extLst>
          </p:cNvPr>
          <p:cNvSpPr txBox="1"/>
          <p:nvPr/>
        </p:nvSpPr>
        <p:spPr>
          <a:xfrm>
            <a:off x="0" y="1954925"/>
            <a:ext cx="3394841" cy="280076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4400" b="1" i="0" u="none" strike="noStrike" kern="1200" cap="none" spc="0" normalizeH="0" baseline="0" noProof="0" dirty="0">
                <a:ln>
                  <a:noFill/>
                </a:ln>
                <a:solidFill>
                  <a:srgbClr val="002060"/>
                </a:solidFill>
                <a:effectLst/>
                <a:uLnTx/>
                <a:uFillTx/>
                <a:latin typeface="Corbel" panose="020B0503020204020204"/>
                <a:ea typeface="+mn-ea"/>
                <a:cs typeface="+mn-cs"/>
              </a:rPr>
              <a:t>La parola agli studenti</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4400" b="1" i="0" u="none" strike="noStrike" kern="1200" cap="none" spc="0" normalizeH="0" baseline="0" noProof="0" dirty="0">
              <a:ln>
                <a:noFill/>
              </a:ln>
              <a:solidFill>
                <a:srgbClr val="002060"/>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4400" b="1" i="0" u="none" strike="noStrike" kern="1200" cap="none" spc="0" normalizeH="0" baseline="0" noProof="0" dirty="0">
                <a:ln>
                  <a:noFill/>
                </a:ln>
                <a:solidFill>
                  <a:srgbClr val="002060"/>
                </a:solidFill>
                <a:effectLst/>
                <a:uLnTx/>
                <a:uFillTx/>
                <a:latin typeface="Corbel" panose="020B0503020204020204"/>
                <a:ea typeface="+mn-ea"/>
                <a:cs typeface="+mn-cs"/>
              </a:rPr>
              <a:t>Classe 2ª E</a:t>
            </a:r>
          </a:p>
        </p:txBody>
      </p:sp>
      <p:sp>
        <p:nvSpPr>
          <p:cNvPr id="5" name="Segnaposto numero diapositiva 4">
            <a:extLst>
              <a:ext uri="{FF2B5EF4-FFF2-40B4-BE49-F238E27FC236}">
                <a16:creationId xmlns:a16="http://schemas.microsoft.com/office/drawing/2014/main" id="{14FE1AFD-90FF-53FE-175A-A682C1AF1678}"/>
              </a:ext>
            </a:extLst>
          </p:cNvPr>
          <p:cNvSpPr>
            <a:spLocks noGrp="1"/>
          </p:cNvSpPr>
          <p:nvPr>
            <p:ph type="sldNum" sz="quarter" idx="12"/>
          </p:nvPr>
        </p:nvSpPr>
        <p:spPr/>
        <p:txBody>
          <a:bodyPr/>
          <a:lstStyle/>
          <a:p>
            <a:fld id="{C95E95C5-E8C3-472E-BA1A-3E2F6C154505}" type="slidenum">
              <a:rPr lang="it-IT" smtClean="0"/>
              <a:t>10</a:t>
            </a:fld>
            <a:endParaRPr lang="it-IT"/>
          </a:p>
        </p:txBody>
      </p:sp>
    </p:spTree>
    <p:extLst>
      <p:ext uri="{BB962C8B-B14F-4D97-AF65-F5344CB8AC3E}">
        <p14:creationId xmlns:p14="http://schemas.microsoft.com/office/powerpoint/2010/main" val="3902253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4" name="CasellaDiTesto 3">
            <a:extLst>
              <a:ext uri="{FF2B5EF4-FFF2-40B4-BE49-F238E27FC236}">
                <a16:creationId xmlns:a16="http://schemas.microsoft.com/office/drawing/2014/main" id="{457E55AF-674F-518A-A5D8-28090EF44ED4}"/>
              </a:ext>
            </a:extLst>
          </p:cNvPr>
          <p:cNvSpPr txBox="1"/>
          <p:nvPr/>
        </p:nvSpPr>
        <p:spPr>
          <a:xfrm>
            <a:off x="0" y="0"/>
            <a:ext cx="6751798" cy="759599"/>
          </a:xfrm>
          <a:prstGeom prst="rect">
            <a:avLst/>
          </a:prstGeom>
        </p:spPr>
        <p:txBody>
          <a:bodyPr vert="horz" lIns="91440" tIns="45720" rIns="91440" bIns="45720" rtlCol="0" anchor="ctr">
            <a:normAutofit/>
          </a:bodyPr>
          <a:lstStyle/>
          <a:p>
            <a:pPr marL="0" marR="0" lvl="0" indent="0" defTabSz="914400" fontAlgn="auto">
              <a:lnSpc>
                <a:spcPct val="90000"/>
              </a:lnSpc>
              <a:spcBef>
                <a:spcPct val="0"/>
              </a:spcBef>
              <a:spcAft>
                <a:spcPts val="600"/>
              </a:spcAft>
              <a:buClrTx/>
              <a:buSzTx/>
              <a:tabLst/>
              <a:defRPr/>
            </a:pPr>
            <a:r>
              <a:rPr kumimoji="0" lang="it-IT" sz="2300" b="1" i="0" u="none" strike="noStrike" cap="none" spc="-60" normalizeH="0" dirty="0">
                <a:ln>
                  <a:noFill/>
                </a:ln>
                <a:solidFill>
                  <a:srgbClr val="002060"/>
                </a:solidFill>
                <a:effectLst/>
                <a:uLnTx/>
                <a:uFillTx/>
                <a:latin typeface="+mj-lt"/>
                <a:ea typeface="+mj-ea"/>
                <a:cs typeface="+mj-cs"/>
              </a:rPr>
              <a:t>La parola agli studenti - Classe 2ª E</a:t>
            </a:r>
          </a:p>
        </p:txBody>
      </p:sp>
      <p:sp>
        <p:nvSpPr>
          <p:cNvPr id="3" name="Segnaposto contenuto 2">
            <a:extLst>
              <a:ext uri="{FF2B5EF4-FFF2-40B4-BE49-F238E27FC236}">
                <a16:creationId xmlns:a16="http://schemas.microsoft.com/office/drawing/2014/main" id="{F3B44D86-02D7-E945-B373-2FFD433895CA}"/>
              </a:ext>
            </a:extLst>
          </p:cNvPr>
          <p:cNvSpPr>
            <a:spLocks noGrp="1"/>
          </p:cNvSpPr>
          <p:nvPr>
            <p:ph idx="1"/>
          </p:nvPr>
        </p:nvSpPr>
        <p:spPr>
          <a:xfrm>
            <a:off x="-11440" y="759598"/>
            <a:ext cx="7052486" cy="5334001"/>
          </a:xfrm>
        </p:spPr>
        <p:txBody>
          <a:bodyPr vert="horz" lIns="91440" tIns="45720" rIns="91440" bIns="45720" rtlCol="0" anchor="t">
            <a:normAutofit lnSpcReduction="10000"/>
          </a:bodyPr>
          <a:lstStyle/>
          <a:p>
            <a:pPr marL="0" indent="0" algn="just">
              <a:buNone/>
            </a:pPr>
            <a:r>
              <a:rPr lang="it-IT" sz="4000" b="1" dirty="0">
                <a:solidFill>
                  <a:srgbClr val="FFFFFF"/>
                </a:solidFill>
              </a:rPr>
              <a:t>FRANCESCO:</a:t>
            </a:r>
          </a:p>
          <a:p>
            <a:pPr marL="0" indent="0" algn="just">
              <a:buNone/>
            </a:pPr>
            <a:r>
              <a:rPr lang="it-IT" sz="4000" b="1" dirty="0">
                <a:solidFill>
                  <a:srgbClr val="FFFFFF"/>
                </a:solidFill>
              </a:rPr>
              <a:t>Scrivere lo sproloquio l’ha aiutata?</a:t>
            </a:r>
          </a:p>
          <a:p>
            <a:pPr marL="0" algn="just"/>
            <a:endParaRPr lang="it-IT" sz="4000" b="1" dirty="0">
              <a:solidFill>
                <a:srgbClr val="FFFFFF"/>
              </a:solidFill>
            </a:endParaRPr>
          </a:p>
          <a:p>
            <a:pPr marL="0" indent="0" algn="just">
              <a:buNone/>
            </a:pPr>
            <a:r>
              <a:rPr lang="it-IT" sz="4000" b="1" i="0" dirty="0">
                <a:solidFill>
                  <a:srgbClr val="FFFFFF"/>
                </a:solidFill>
                <a:effectLst/>
              </a:rPr>
              <a:t>ENRICO:</a:t>
            </a:r>
          </a:p>
          <a:p>
            <a:pPr marL="0" indent="0" algn="just">
              <a:buNone/>
            </a:pPr>
            <a:r>
              <a:rPr lang="it-IT" sz="4000" b="1" dirty="0">
                <a:solidFill>
                  <a:srgbClr val="FFFFFF"/>
                </a:solidFill>
              </a:rPr>
              <a:t>Sì, mi sono chiesto pure io se lo sfogo l’ha fatta stare meglio e se dopo il dolore ha ripreso il controllo della sua scrittura.</a:t>
            </a:r>
          </a:p>
        </p:txBody>
      </p:sp>
      <p:pic>
        <p:nvPicPr>
          <p:cNvPr id="1026" name="Picture 2" descr="disperazione">
            <a:extLst>
              <a:ext uri="{FF2B5EF4-FFF2-40B4-BE49-F238E27FC236}">
                <a16:creationId xmlns:a16="http://schemas.microsoft.com/office/drawing/2014/main" id="{77FE617B-3A94-21D3-F65C-DEFB19C94E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2486" y="759597"/>
            <a:ext cx="5133462" cy="5334001"/>
          </a:xfrm>
          <a:prstGeom prst="rect">
            <a:avLst/>
          </a:prstGeom>
          <a:noFill/>
          <a:extLst>
            <a:ext uri="{909E8E84-426E-40DD-AFC4-6F175D3DCCD1}">
              <a14:hiddenFill xmlns:a14="http://schemas.microsoft.com/office/drawing/2010/main">
                <a:solidFill>
                  <a:srgbClr val="FFFFFF"/>
                </a:solidFill>
              </a14:hiddenFill>
            </a:ext>
          </a:extLst>
        </p:spPr>
      </p:pic>
      <p:sp>
        <p:nvSpPr>
          <p:cNvPr id="5" name="Segnaposto numero diapositiva 4">
            <a:extLst>
              <a:ext uri="{FF2B5EF4-FFF2-40B4-BE49-F238E27FC236}">
                <a16:creationId xmlns:a16="http://schemas.microsoft.com/office/drawing/2014/main" id="{79922C0F-9F4F-07E3-8C1D-B947BA958332}"/>
              </a:ext>
            </a:extLst>
          </p:cNvPr>
          <p:cNvSpPr>
            <a:spLocks noGrp="1"/>
          </p:cNvSpPr>
          <p:nvPr>
            <p:ph type="sldNum" sz="quarter" idx="12"/>
          </p:nvPr>
        </p:nvSpPr>
        <p:spPr/>
        <p:txBody>
          <a:bodyPr/>
          <a:lstStyle/>
          <a:p>
            <a:fld id="{C95E95C5-E8C3-472E-BA1A-3E2F6C154505}" type="slidenum">
              <a:rPr lang="it-IT" smtClean="0"/>
              <a:t>11</a:t>
            </a:fld>
            <a:endParaRPr lang="it-IT"/>
          </a:p>
        </p:txBody>
      </p:sp>
    </p:spTree>
    <p:extLst>
      <p:ext uri="{BB962C8B-B14F-4D97-AF65-F5344CB8AC3E}">
        <p14:creationId xmlns:p14="http://schemas.microsoft.com/office/powerpoint/2010/main" val="1453698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3B44D86-02D7-E945-B373-2FFD433895CA}"/>
              </a:ext>
            </a:extLst>
          </p:cNvPr>
          <p:cNvSpPr>
            <a:spLocks noGrp="1"/>
          </p:cNvSpPr>
          <p:nvPr>
            <p:ph idx="1"/>
          </p:nvPr>
        </p:nvSpPr>
        <p:spPr>
          <a:xfrm>
            <a:off x="3480567" y="752474"/>
            <a:ext cx="8711434" cy="5438775"/>
          </a:xfrm>
          <a:solidFill>
            <a:schemeClr val="bg1"/>
          </a:solidFill>
        </p:spPr>
        <p:txBody>
          <a:bodyPr>
            <a:normAutofit fontScale="62500" lnSpcReduction="20000"/>
          </a:bodyPr>
          <a:lstStyle/>
          <a:p>
            <a:pPr marL="0" indent="0" algn="just">
              <a:buNone/>
            </a:pPr>
            <a:r>
              <a:rPr lang="it-IT" sz="6400" b="1" dirty="0">
                <a:solidFill>
                  <a:srgbClr val="002060"/>
                </a:solidFill>
                <a:latin typeface="Lato" panose="020F0502020204030203" pitchFamily="34" charset="0"/>
              </a:rPr>
              <a:t>MANUEL:</a:t>
            </a:r>
          </a:p>
          <a:p>
            <a:pPr marL="0" indent="0" algn="just">
              <a:buNone/>
            </a:pPr>
            <a:r>
              <a:rPr lang="it-IT" sz="6400" b="1" i="0" dirty="0">
                <a:solidFill>
                  <a:srgbClr val="002060"/>
                </a:solidFill>
                <a:effectLst/>
                <a:latin typeface="Lato" panose="020F0502020204030203" pitchFamily="34" charset="0"/>
              </a:rPr>
              <a:t>A chi consiglierebbe la lettura di «Soli 3 (+ quell’altro)? A chi è destinato?</a:t>
            </a:r>
            <a:endParaRPr lang="it-IT" sz="6400" b="1" dirty="0">
              <a:solidFill>
                <a:srgbClr val="002060"/>
              </a:solidFill>
              <a:latin typeface="Lato" panose="020F0502020204030203" pitchFamily="34" charset="0"/>
            </a:endParaRPr>
          </a:p>
          <a:p>
            <a:pPr marL="0" indent="0" algn="just">
              <a:buNone/>
            </a:pPr>
            <a:endParaRPr lang="it-IT" sz="6400" b="1" i="0" dirty="0">
              <a:solidFill>
                <a:srgbClr val="002060"/>
              </a:solidFill>
              <a:effectLst/>
              <a:latin typeface="Lato" panose="020F0502020204030203" pitchFamily="34" charset="0"/>
            </a:endParaRPr>
          </a:p>
          <a:p>
            <a:pPr marL="0" indent="0" algn="just">
              <a:buNone/>
            </a:pPr>
            <a:r>
              <a:rPr lang="it-IT" sz="6400" b="1" dirty="0">
                <a:solidFill>
                  <a:srgbClr val="002060"/>
                </a:solidFill>
                <a:latin typeface="Lato" panose="020F0502020204030203" pitchFamily="34" charset="0"/>
              </a:rPr>
              <a:t>GIOVANNI:</a:t>
            </a:r>
          </a:p>
          <a:p>
            <a:pPr marL="0" indent="0" algn="just">
              <a:buNone/>
            </a:pPr>
            <a:r>
              <a:rPr lang="it-IT" sz="6400" b="1" i="0" dirty="0">
                <a:solidFill>
                  <a:srgbClr val="002060"/>
                </a:solidFill>
                <a:effectLst/>
                <a:latin typeface="Lato" panose="020F0502020204030203" pitchFamily="34" charset="0"/>
              </a:rPr>
              <a:t>Sappiamo che spesso incontra gli studenti. Che effetto le fa ricevere da noi giovani lettori domande sulle poesie scritte per Andrea?</a:t>
            </a:r>
          </a:p>
          <a:p>
            <a:pPr marL="0" indent="0" algn="just">
              <a:buNone/>
            </a:pPr>
            <a:endParaRPr lang="it-IT" sz="4400" b="1" dirty="0">
              <a:solidFill>
                <a:srgbClr val="002060"/>
              </a:solidFill>
            </a:endParaRPr>
          </a:p>
        </p:txBody>
      </p:sp>
      <p:sp>
        <p:nvSpPr>
          <p:cNvPr id="4" name="CasellaDiTesto 3">
            <a:extLst>
              <a:ext uri="{FF2B5EF4-FFF2-40B4-BE49-F238E27FC236}">
                <a16:creationId xmlns:a16="http://schemas.microsoft.com/office/drawing/2014/main" id="{457E55AF-674F-518A-A5D8-28090EF44ED4}"/>
              </a:ext>
            </a:extLst>
          </p:cNvPr>
          <p:cNvSpPr txBox="1"/>
          <p:nvPr/>
        </p:nvSpPr>
        <p:spPr>
          <a:xfrm>
            <a:off x="131379" y="752474"/>
            <a:ext cx="3394841" cy="280076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4400" b="1" i="0" u="none" strike="noStrike" kern="1200" cap="none" spc="0" normalizeH="0" baseline="0" noProof="0" dirty="0">
                <a:ln>
                  <a:noFill/>
                </a:ln>
                <a:solidFill>
                  <a:srgbClr val="002060"/>
                </a:solidFill>
                <a:effectLst/>
                <a:uLnTx/>
                <a:uFillTx/>
                <a:latin typeface="Corbel" panose="020B0503020204020204"/>
                <a:ea typeface="+mn-ea"/>
                <a:cs typeface="+mn-cs"/>
              </a:rPr>
              <a:t>La parola agli studenti</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4400" b="1" i="0" u="none" strike="noStrike" kern="1200" cap="none" spc="0" normalizeH="0" baseline="0" noProof="0" dirty="0">
              <a:ln>
                <a:noFill/>
              </a:ln>
              <a:solidFill>
                <a:srgbClr val="002060"/>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4400" b="1" i="0" u="none" strike="noStrike" kern="1200" cap="none" spc="0" normalizeH="0" baseline="0" noProof="0" dirty="0">
                <a:ln>
                  <a:noFill/>
                </a:ln>
                <a:solidFill>
                  <a:srgbClr val="002060"/>
                </a:solidFill>
                <a:effectLst/>
                <a:uLnTx/>
                <a:uFillTx/>
                <a:latin typeface="Corbel" panose="020B0503020204020204"/>
                <a:ea typeface="+mn-ea"/>
                <a:cs typeface="+mn-cs"/>
              </a:rPr>
              <a:t>Classe 2ª E</a:t>
            </a:r>
          </a:p>
        </p:txBody>
      </p:sp>
      <p:pic>
        <p:nvPicPr>
          <p:cNvPr id="1026" name="Picture 2" descr="Terribile schianto tra auto e moto: due feriti gravi">
            <a:extLst>
              <a:ext uri="{FF2B5EF4-FFF2-40B4-BE49-F238E27FC236}">
                <a16:creationId xmlns:a16="http://schemas.microsoft.com/office/drawing/2014/main" id="{F839A373-61F7-0818-C9F0-85DB741FA80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05101" y="4145898"/>
            <a:ext cx="3289739" cy="18422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egnaposto numero diapositiva 4">
            <a:extLst>
              <a:ext uri="{FF2B5EF4-FFF2-40B4-BE49-F238E27FC236}">
                <a16:creationId xmlns:a16="http://schemas.microsoft.com/office/drawing/2014/main" id="{F9466DD4-F9B3-74B9-B9E9-F3657DEB61F4}"/>
              </a:ext>
            </a:extLst>
          </p:cNvPr>
          <p:cNvSpPr>
            <a:spLocks noGrp="1"/>
          </p:cNvSpPr>
          <p:nvPr>
            <p:ph type="sldNum" sz="quarter" idx="12"/>
          </p:nvPr>
        </p:nvSpPr>
        <p:spPr/>
        <p:txBody>
          <a:bodyPr/>
          <a:lstStyle/>
          <a:p>
            <a:fld id="{C95E95C5-E8C3-472E-BA1A-3E2F6C154505}" type="slidenum">
              <a:rPr lang="it-IT" smtClean="0"/>
              <a:t>12</a:t>
            </a:fld>
            <a:endParaRPr lang="it-IT"/>
          </a:p>
        </p:txBody>
      </p:sp>
    </p:spTree>
    <p:extLst>
      <p:ext uri="{BB962C8B-B14F-4D97-AF65-F5344CB8AC3E}">
        <p14:creationId xmlns:p14="http://schemas.microsoft.com/office/powerpoint/2010/main" val="2412730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3B44D86-02D7-E945-B373-2FFD433895CA}"/>
              </a:ext>
            </a:extLst>
          </p:cNvPr>
          <p:cNvSpPr>
            <a:spLocks noGrp="1"/>
          </p:cNvSpPr>
          <p:nvPr>
            <p:ph idx="1"/>
          </p:nvPr>
        </p:nvSpPr>
        <p:spPr>
          <a:xfrm>
            <a:off x="3394841" y="0"/>
            <a:ext cx="8797159" cy="6758152"/>
          </a:xfrm>
          <a:solidFill>
            <a:schemeClr val="bg1"/>
          </a:solidFill>
        </p:spPr>
        <p:txBody>
          <a:bodyPr>
            <a:noAutofit/>
          </a:bodyPr>
          <a:lstStyle/>
          <a:p>
            <a:pPr marL="0" indent="0" algn="just">
              <a:buNone/>
            </a:pPr>
            <a:r>
              <a:rPr lang="it-IT" sz="4000" b="1" dirty="0">
                <a:solidFill>
                  <a:srgbClr val="002060"/>
                </a:solidFill>
              </a:rPr>
              <a:t>FRANCESCO:</a:t>
            </a:r>
          </a:p>
          <a:p>
            <a:pPr marL="0" indent="0" algn="just">
              <a:buNone/>
            </a:pPr>
            <a:r>
              <a:rPr lang="it-IT" sz="4000" b="1" dirty="0">
                <a:solidFill>
                  <a:srgbClr val="002060"/>
                </a:solidFill>
              </a:rPr>
              <a:t>Qual è la poesia che lei preferisce tra tutte quelle che ha scritto?</a:t>
            </a:r>
          </a:p>
          <a:p>
            <a:pPr marL="0" indent="0" algn="just">
              <a:buNone/>
            </a:pPr>
            <a:r>
              <a:rPr lang="it-IT" sz="4000" b="1" dirty="0">
                <a:solidFill>
                  <a:srgbClr val="002060"/>
                </a:solidFill>
              </a:rPr>
              <a:t>CHRISTIAN:</a:t>
            </a:r>
          </a:p>
          <a:p>
            <a:pPr marL="0" indent="0" algn="just">
              <a:buNone/>
            </a:pPr>
            <a:r>
              <a:rPr lang="it-IT" sz="4000" b="1" dirty="0">
                <a:solidFill>
                  <a:srgbClr val="002060"/>
                </a:solidFill>
              </a:rPr>
              <a:t>Ricorda quale è stata la sua prima poesia?</a:t>
            </a:r>
          </a:p>
          <a:p>
            <a:pPr marL="0" indent="0" algn="just">
              <a:buNone/>
            </a:pPr>
            <a:r>
              <a:rPr lang="it-IT" sz="4000" b="1" i="0" dirty="0">
                <a:solidFill>
                  <a:srgbClr val="002060"/>
                </a:solidFill>
                <a:effectLst/>
              </a:rPr>
              <a:t>ENGJULL:</a:t>
            </a:r>
          </a:p>
          <a:p>
            <a:pPr marL="0" indent="0" algn="just">
              <a:buNone/>
            </a:pPr>
            <a:r>
              <a:rPr lang="it-IT" sz="4000" b="1" dirty="0">
                <a:solidFill>
                  <a:srgbClr val="002060"/>
                </a:solidFill>
              </a:rPr>
              <a:t>Perché «Del celeste confine» è scritto in orizzontale piuttosto che come gli altri? In queste settimane abbiamo letto libri scritti nei modi più strani…</a:t>
            </a:r>
          </a:p>
        </p:txBody>
      </p:sp>
      <p:sp>
        <p:nvSpPr>
          <p:cNvPr id="4" name="CasellaDiTesto 3">
            <a:extLst>
              <a:ext uri="{FF2B5EF4-FFF2-40B4-BE49-F238E27FC236}">
                <a16:creationId xmlns:a16="http://schemas.microsoft.com/office/drawing/2014/main" id="{457E55AF-674F-518A-A5D8-28090EF44ED4}"/>
              </a:ext>
            </a:extLst>
          </p:cNvPr>
          <p:cNvSpPr txBox="1"/>
          <p:nvPr/>
        </p:nvSpPr>
        <p:spPr>
          <a:xfrm>
            <a:off x="0" y="2165135"/>
            <a:ext cx="3394841" cy="280076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4400" b="1" i="0" u="none" strike="noStrike" kern="1200" cap="none" spc="0" normalizeH="0" baseline="0" noProof="0" dirty="0">
                <a:ln>
                  <a:noFill/>
                </a:ln>
                <a:solidFill>
                  <a:srgbClr val="002060"/>
                </a:solidFill>
                <a:effectLst/>
                <a:uLnTx/>
                <a:uFillTx/>
                <a:latin typeface="Corbel" panose="020B0503020204020204"/>
                <a:ea typeface="+mn-ea"/>
                <a:cs typeface="+mn-cs"/>
              </a:rPr>
              <a:t>La parola agli studenti</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4400" b="1" i="0" u="none" strike="noStrike" kern="1200" cap="none" spc="0" normalizeH="0" baseline="0" noProof="0" dirty="0">
              <a:ln>
                <a:noFill/>
              </a:ln>
              <a:solidFill>
                <a:srgbClr val="002060"/>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4400" b="1" i="0" u="none" strike="noStrike" kern="1200" cap="none" spc="0" normalizeH="0" baseline="0" noProof="0" dirty="0">
                <a:ln>
                  <a:noFill/>
                </a:ln>
                <a:solidFill>
                  <a:srgbClr val="002060"/>
                </a:solidFill>
                <a:effectLst/>
                <a:uLnTx/>
                <a:uFillTx/>
                <a:latin typeface="Corbel" panose="020B0503020204020204"/>
                <a:ea typeface="+mn-ea"/>
                <a:cs typeface="+mn-cs"/>
              </a:rPr>
              <a:t>Classe 2ª E</a:t>
            </a:r>
          </a:p>
        </p:txBody>
      </p:sp>
      <p:sp>
        <p:nvSpPr>
          <p:cNvPr id="5" name="Segnaposto numero diapositiva 4">
            <a:extLst>
              <a:ext uri="{FF2B5EF4-FFF2-40B4-BE49-F238E27FC236}">
                <a16:creationId xmlns:a16="http://schemas.microsoft.com/office/drawing/2014/main" id="{5A2F5785-A8BA-3022-C8FB-A6306BA2F414}"/>
              </a:ext>
            </a:extLst>
          </p:cNvPr>
          <p:cNvSpPr>
            <a:spLocks noGrp="1"/>
          </p:cNvSpPr>
          <p:nvPr>
            <p:ph type="sldNum" sz="quarter" idx="12"/>
          </p:nvPr>
        </p:nvSpPr>
        <p:spPr/>
        <p:txBody>
          <a:bodyPr/>
          <a:lstStyle/>
          <a:p>
            <a:fld id="{C95E95C5-E8C3-472E-BA1A-3E2F6C154505}" type="slidenum">
              <a:rPr lang="it-IT" smtClean="0"/>
              <a:t>13</a:t>
            </a:fld>
            <a:endParaRPr lang="it-IT"/>
          </a:p>
        </p:txBody>
      </p:sp>
    </p:spTree>
    <p:extLst>
      <p:ext uri="{BB962C8B-B14F-4D97-AF65-F5344CB8AC3E}">
        <p14:creationId xmlns:p14="http://schemas.microsoft.com/office/powerpoint/2010/main" val="2233183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3B44D86-02D7-E945-B373-2FFD433895CA}"/>
              </a:ext>
            </a:extLst>
          </p:cNvPr>
          <p:cNvSpPr>
            <a:spLocks noGrp="1"/>
          </p:cNvSpPr>
          <p:nvPr>
            <p:ph idx="1"/>
          </p:nvPr>
        </p:nvSpPr>
        <p:spPr>
          <a:xfrm>
            <a:off x="3480567" y="752474"/>
            <a:ext cx="8711434" cy="5438775"/>
          </a:xfrm>
          <a:solidFill>
            <a:schemeClr val="bg1"/>
          </a:solidFill>
        </p:spPr>
        <p:txBody>
          <a:bodyPr>
            <a:normAutofit fontScale="55000" lnSpcReduction="20000"/>
          </a:bodyPr>
          <a:lstStyle/>
          <a:p>
            <a:pPr marL="0" indent="0" algn="just">
              <a:buNone/>
            </a:pPr>
            <a:r>
              <a:rPr lang="it-IT" sz="6400" b="1" dirty="0">
                <a:solidFill>
                  <a:srgbClr val="002060"/>
                </a:solidFill>
                <a:latin typeface="Lato" panose="020F0502020204030203" pitchFamily="34" charset="0"/>
              </a:rPr>
              <a:t>ANDREA:</a:t>
            </a:r>
          </a:p>
          <a:p>
            <a:pPr marL="0" indent="0" algn="just">
              <a:buNone/>
            </a:pPr>
            <a:r>
              <a:rPr lang="it-IT" sz="6400" b="1" i="0" dirty="0">
                <a:solidFill>
                  <a:srgbClr val="002060"/>
                </a:solidFill>
                <a:effectLst/>
                <a:latin typeface="Lato" panose="020F0502020204030203" pitchFamily="34" charset="0"/>
              </a:rPr>
              <a:t>A che età e perché ha cominciato a scrivere? Abbiamo capito che lei scrive di tutto. Le piace di più scrivere in versi o in prosa?</a:t>
            </a:r>
            <a:endParaRPr lang="it-IT" sz="6400" b="1" dirty="0">
              <a:solidFill>
                <a:srgbClr val="002060"/>
              </a:solidFill>
              <a:latin typeface="Lato" panose="020F0502020204030203" pitchFamily="34" charset="0"/>
            </a:endParaRPr>
          </a:p>
          <a:p>
            <a:pPr marL="0" indent="0" algn="just">
              <a:buNone/>
            </a:pPr>
            <a:endParaRPr lang="it-IT" sz="6400" b="1" i="0" dirty="0">
              <a:solidFill>
                <a:srgbClr val="002060"/>
              </a:solidFill>
              <a:effectLst/>
              <a:latin typeface="Lato" panose="020F0502020204030203" pitchFamily="34" charset="0"/>
            </a:endParaRPr>
          </a:p>
          <a:p>
            <a:pPr marL="0" indent="0" algn="just">
              <a:buNone/>
            </a:pPr>
            <a:endParaRPr lang="it-IT" sz="6400" b="1" dirty="0">
              <a:solidFill>
                <a:srgbClr val="002060"/>
              </a:solidFill>
              <a:latin typeface="Lato" panose="020F0502020204030203" pitchFamily="34" charset="0"/>
            </a:endParaRPr>
          </a:p>
          <a:p>
            <a:pPr marL="0" indent="0" algn="just">
              <a:buNone/>
            </a:pPr>
            <a:endParaRPr lang="it-IT" sz="6400" b="1" i="0" dirty="0">
              <a:solidFill>
                <a:srgbClr val="002060"/>
              </a:solidFill>
              <a:effectLst/>
              <a:latin typeface="Lato" panose="020F0502020204030203" pitchFamily="34" charset="0"/>
            </a:endParaRPr>
          </a:p>
          <a:p>
            <a:pPr marL="0" indent="0" algn="just">
              <a:buNone/>
            </a:pPr>
            <a:r>
              <a:rPr lang="it-IT" sz="6400" b="1" i="0" dirty="0">
                <a:solidFill>
                  <a:srgbClr val="002060"/>
                </a:solidFill>
                <a:effectLst/>
                <a:latin typeface="Lato" panose="020F0502020204030203" pitchFamily="34" charset="0"/>
              </a:rPr>
              <a:t>Scrive tutti i giorni o solo alcuni? Quando è triste o anche quando è felice?</a:t>
            </a:r>
          </a:p>
          <a:p>
            <a:pPr marL="0" indent="0" algn="just">
              <a:buNone/>
            </a:pPr>
            <a:endParaRPr lang="it-IT" sz="4400" b="1" dirty="0">
              <a:solidFill>
                <a:srgbClr val="002060"/>
              </a:solidFill>
            </a:endParaRPr>
          </a:p>
        </p:txBody>
      </p:sp>
      <p:sp>
        <p:nvSpPr>
          <p:cNvPr id="4" name="CasellaDiTesto 3">
            <a:extLst>
              <a:ext uri="{FF2B5EF4-FFF2-40B4-BE49-F238E27FC236}">
                <a16:creationId xmlns:a16="http://schemas.microsoft.com/office/drawing/2014/main" id="{457E55AF-674F-518A-A5D8-28090EF44ED4}"/>
              </a:ext>
            </a:extLst>
          </p:cNvPr>
          <p:cNvSpPr txBox="1"/>
          <p:nvPr/>
        </p:nvSpPr>
        <p:spPr>
          <a:xfrm>
            <a:off x="0" y="1944421"/>
            <a:ext cx="3394841" cy="280076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4400" b="1" i="0" u="none" strike="noStrike" kern="1200" cap="none" spc="0" normalizeH="0" baseline="0" noProof="0" dirty="0">
                <a:ln>
                  <a:noFill/>
                </a:ln>
                <a:solidFill>
                  <a:srgbClr val="002060"/>
                </a:solidFill>
                <a:effectLst/>
                <a:uLnTx/>
                <a:uFillTx/>
                <a:latin typeface="Corbel" panose="020B0503020204020204"/>
                <a:ea typeface="+mn-ea"/>
                <a:cs typeface="+mn-cs"/>
              </a:rPr>
              <a:t>La parola agli studenti</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4400" b="1" i="0" u="none" strike="noStrike" kern="1200" cap="none" spc="0" normalizeH="0" baseline="0" noProof="0" dirty="0">
              <a:ln>
                <a:noFill/>
              </a:ln>
              <a:solidFill>
                <a:srgbClr val="002060"/>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4400" b="1" i="0" u="none" strike="noStrike" kern="1200" cap="none" spc="0" normalizeH="0" baseline="0" noProof="0" dirty="0">
                <a:ln>
                  <a:noFill/>
                </a:ln>
                <a:solidFill>
                  <a:srgbClr val="002060"/>
                </a:solidFill>
                <a:effectLst/>
                <a:uLnTx/>
                <a:uFillTx/>
                <a:latin typeface="Corbel" panose="020B0503020204020204"/>
                <a:ea typeface="+mn-ea"/>
                <a:cs typeface="+mn-cs"/>
              </a:rPr>
              <a:t>Classe 2ª E</a:t>
            </a:r>
          </a:p>
        </p:txBody>
      </p:sp>
      <p:pic>
        <p:nvPicPr>
          <p:cNvPr id="2050" name="Picture 2" descr="La poesia è di tutti”, una nuova raccolta in edicola con il Corriere della  Sera – Tegamini, il blog di Francesca Crescentini">
            <a:extLst>
              <a:ext uri="{FF2B5EF4-FFF2-40B4-BE49-F238E27FC236}">
                <a16:creationId xmlns:a16="http://schemas.microsoft.com/office/drawing/2014/main" id="{CB5E2183-48FF-13EF-A5EC-70F3A33FB1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259" y="2911528"/>
            <a:ext cx="2924175" cy="1562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egnaposto numero diapositiva 4">
            <a:extLst>
              <a:ext uri="{FF2B5EF4-FFF2-40B4-BE49-F238E27FC236}">
                <a16:creationId xmlns:a16="http://schemas.microsoft.com/office/drawing/2014/main" id="{02E145D0-FAAC-E68A-030A-DC5F50820475}"/>
              </a:ext>
            </a:extLst>
          </p:cNvPr>
          <p:cNvSpPr>
            <a:spLocks noGrp="1"/>
          </p:cNvSpPr>
          <p:nvPr>
            <p:ph type="sldNum" sz="quarter" idx="12"/>
          </p:nvPr>
        </p:nvSpPr>
        <p:spPr/>
        <p:txBody>
          <a:bodyPr/>
          <a:lstStyle/>
          <a:p>
            <a:fld id="{C95E95C5-E8C3-472E-BA1A-3E2F6C154505}" type="slidenum">
              <a:rPr lang="it-IT" smtClean="0"/>
              <a:t>14</a:t>
            </a:fld>
            <a:endParaRPr lang="it-IT"/>
          </a:p>
        </p:txBody>
      </p:sp>
    </p:spTree>
    <p:extLst>
      <p:ext uri="{BB962C8B-B14F-4D97-AF65-F5344CB8AC3E}">
        <p14:creationId xmlns:p14="http://schemas.microsoft.com/office/powerpoint/2010/main" val="4200304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3B44D86-02D7-E945-B373-2FFD433895CA}"/>
              </a:ext>
            </a:extLst>
          </p:cNvPr>
          <p:cNvSpPr>
            <a:spLocks noGrp="1"/>
          </p:cNvSpPr>
          <p:nvPr>
            <p:ph idx="1"/>
          </p:nvPr>
        </p:nvSpPr>
        <p:spPr>
          <a:xfrm>
            <a:off x="3331773" y="42035"/>
            <a:ext cx="8860227" cy="8419441"/>
          </a:xfrm>
          <a:solidFill>
            <a:schemeClr val="bg1"/>
          </a:solidFill>
        </p:spPr>
        <p:txBody>
          <a:bodyPr>
            <a:normAutofit/>
          </a:bodyPr>
          <a:lstStyle/>
          <a:p>
            <a:pPr marL="0" indent="0" algn="just">
              <a:buNone/>
            </a:pPr>
            <a:endParaRPr lang="it-IT" sz="4000" b="1" dirty="0">
              <a:solidFill>
                <a:srgbClr val="002060"/>
              </a:solidFill>
              <a:latin typeface="Lato" panose="020F0502020204030203" pitchFamily="34" charset="0"/>
            </a:endParaRPr>
          </a:p>
          <a:p>
            <a:pPr marL="0" indent="0" algn="just">
              <a:buNone/>
            </a:pPr>
            <a:r>
              <a:rPr lang="it-IT" sz="4000" b="1" dirty="0">
                <a:solidFill>
                  <a:srgbClr val="002060"/>
                </a:solidFill>
                <a:latin typeface="Lato" panose="020F0502020204030203" pitchFamily="34" charset="0"/>
              </a:rPr>
              <a:t>JAIRUS:</a:t>
            </a:r>
          </a:p>
          <a:p>
            <a:pPr marL="0" indent="0" algn="just">
              <a:buNone/>
            </a:pPr>
            <a:r>
              <a:rPr lang="it-IT" sz="4000" b="1" i="0" dirty="0">
                <a:solidFill>
                  <a:srgbClr val="002060"/>
                </a:solidFill>
                <a:effectLst/>
                <a:latin typeface="Lato" panose="020F0502020204030203" pitchFamily="34" charset="0"/>
              </a:rPr>
              <a:t>Per lei cos’è la tristezza e cosa fa per superarla quando si sente giù?</a:t>
            </a:r>
          </a:p>
          <a:p>
            <a:pPr marL="0" indent="0" algn="just">
              <a:buNone/>
            </a:pPr>
            <a:endParaRPr lang="it-IT" sz="4000" b="1" dirty="0">
              <a:solidFill>
                <a:srgbClr val="002060"/>
              </a:solidFill>
              <a:latin typeface="Lato" panose="020F0502020204030203" pitchFamily="34" charset="0"/>
            </a:endParaRPr>
          </a:p>
          <a:p>
            <a:pPr marL="0" indent="0" algn="just">
              <a:buNone/>
            </a:pPr>
            <a:r>
              <a:rPr lang="it-IT" sz="4000" b="1" dirty="0">
                <a:solidFill>
                  <a:srgbClr val="002060"/>
                </a:solidFill>
                <a:latin typeface="Lato" panose="020F0502020204030203" pitchFamily="34" charset="0"/>
              </a:rPr>
              <a:t>EDOARDO:</a:t>
            </a:r>
          </a:p>
          <a:p>
            <a:pPr marL="0" indent="0" algn="just">
              <a:buNone/>
            </a:pPr>
            <a:r>
              <a:rPr lang="it-IT" sz="4000" b="1" dirty="0">
                <a:solidFill>
                  <a:srgbClr val="002060"/>
                </a:solidFill>
                <a:latin typeface="Lato" panose="020F0502020204030203" pitchFamily="34" charset="0"/>
              </a:rPr>
              <a:t>Senza l’appoggio dei suoi familiari e degli amici, oltre che della scrittura, sarebbe riuscita a tornare alla vita quotidiana?</a:t>
            </a:r>
          </a:p>
          <a:p>
            <a:pPr marL="0" indent="0" algn="just">
              <a:buNone/>
            </a:pPr>
            <a:endParaRPr lang="it-IT" sz="4000" b="1" i="0" dirty="0">
              <a:solidFill>
                <a:srgbClr val="002060"/>
              </a:solidFill>
              <a:effectLst/>
              <a:latin typeface="Lato" panose="020F0502020204030203" pitchFamily="34" charset="0"/>
            </a:endParaRPr>
          </a:p>
          <a:p>
            <a:pPr marL="0" indent="0" algn="just">
              <a:buNone/>
            </a:pPr>
            <a:endParaRPr lang="it-IT" sz="4000" b="1" dirty="0">
              <a:solidFill>
                <a:srgbClr val="002060"/>
              </a:solidFill>
              <a:latin typeface="Lato" panose="020F0502020204030203" pitchFamily="34" charset="0"/>
            </a:endParaRPr>
          </a:p>
          <a:p>
            <a:pPr marL="0" indent="0" algn="just">
              <a:buNone/>
            </a:pPr>
            <a:endParaRPr lang="it-IT" sz="6400" b="1" i="0" dirty="0">
              <a:solidFill>
                <a:srgbClr val="002060"/>
              </a:solidFill>
              <a:effectLst/>
              <a:latin typeface="Lato" panose="020F0502020204030203" pitchFamily="34" charset="0"/>
            </a:endParaRPr>
          </a:p>
          <a:p>
            <a:pPr marL="0" indent="0" algn="just">
              <a:buNone/>
            </a:pPr>
            <a:endParaRPr lang="it-IT" sz="4400" b="1" dirty="0">
              <a:solidFill>
                <a:srgbClr val="002060"/>
              </a:solidFill>
            </a:endParaRPr>
          </a:p>
        </p:txBody>
      </p:sp>
      <p:sp>
        <p:nvSpPr>
          <p:cNvPr id="4" name="CasellaDiTesto 3">
            <a:extLst>
              <a:ext uri="{FF2B5EF4-FFF2-40B4-BE49-F238E27FC236}">
                <a16:creationId xmlns:a16="http://schemas.microsoft.com/office/drawing/2014/main" id="{457E55AF-674F-518A-A5D8-28090EF44ED4}"/>
              </a:ext>
            </a:extLst>
          </p:cNvPr>
          <p:cNvSpPr txBox="1"/>
          <p:nvPr/>
        </p:nvSpPr>
        <p:spPr>
          <a:xfrm>
            <a:off x="0" y="1944421"/>
            <a:ext cx="3394841" cy="280076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4400" b="1" i="0" u="none" strike="noStrike" kern="1200" cap="none" spc="0" normalizeH="0" baseline="0" noProof="0" dirty="0">
                <a:ln>
                  <a:noFill/>
                </a:ln>
                <a:solidFill>
                  <a:srgbClr val="002060"/>
                </a:solidFill>
                <a:effectLst/>
                <a:uLnTx/>
                <a:uFillTx/>
                <a:latin typeface="Corbel" panose="020B0503020204020204"/>
                <a:ea typeface="+mn-ea"/>
                <a:cs typeface="+mn-cs"/>
              </a:rPr>
              <a:t>La parola agli studenti</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4400" b="1" i="0" u="none" strike="noStrike" kern="1200" cap="none" spc="0" normalizeH="0" baseline="0" noProof="0" dirty="0">
              <a:ln>
                <a:noFill/>
              </a:ln>
              <a:solidFill>
                <a:srgbClr val="002060"/>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4400" b="1" i="0" u="none" strike="noStrike" kern="1200" cap="none" spc="0" normalizeH="0" baseline="0" noProof="0" dirty="0">
                <a:ln>
                  <a:noFill/>
                </a:ln>
                <a:solidFill>
                  <a:srgbClr val="002060"/>
                </a:solidFill>
                <a:effectLst/>
                <a:uLnTx/>
                <a:uFillTx/>
                <a:latin typeface="Corbel" panose="020B0503020204020204"/>
                <a:ea typeface="+mn-ea"/>
                <a:cs typeface="+mn-cs"/>
              </a:rPr>
              <a:t>Classe 2ª E</a:t>
            </a:r>
          </a:p>
        </p:txBody>
      </p:sp>
      <p:pic>
        <p:nvPicPr>
          <p:cNvPr id="3074" name="Picture 2" descr="Adesivo Emoticon triste smiley - PIXERS.IT">
            <a:extLst>
              <a:ext uri="{FF2B5EF4-FFF2-40B4-BE49-F238E27FC236}">
                <a16:creationId xmlns:a16="http://schemas.microsoft.com/office/drawing/2014/main" id="{74972652-7676-413E-A212-C6808D9434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7076" y="1820917"/>
            <a:ext cx="1702184" cy="1702184"/>
          </a:xfrm>
          <a:prstGeom prst="rect">
            <a:avLst/>
          </a:prstGeom>
          <a:noFill/>
          <a:extLst>
            <a:ext uri="{909E8E84-426E-40DD-AFC4-6F175D3DCCD1}">
              <a14:hiddenFill xmlns:a14="http://schemas.microsoft.com/office/drawing/2010/main">
                <a:solidFill>
                  <a:srgbClr val="FFFFFF"/>
                </a:solidFill>
              </a14:hiddenFill>
            </a:ext>
          </a:extLst>
        </p:spPr>
      </p:pic>
      <p:sp>
        <p:nvSpPr>
          <p:cNvPr id="5" name="Segnaposto numero diapositiva 4">
            <a:extLst>
              <a:ext uri="{FF2B5EF4-FFF2-40B4-BE49-F238E27FC236}">
                <a16:creationId xmlns:a16="http://schemas.microsoft.com/office/drawing/2014/main" id="{F5A0D2F1-B081-40BB-7073-7222FC59E9D4}"/>
              </a:ext>
            </a:extLst>
          </p:cNvPr>
          <p:cNvSpPr>
            <a:spLocks noGrp="1"/>
          </p:cNvSpPr>
          <p:nvPr>
            <p:ph type="sldNum" sz="quarter" idx="12"/>
          </p:nvPr>
        </p:nvSpPr>
        <p:spPr/>
        <p:txBody>
          <a:bodyPr/>
          <a:lstStyle/>
          <a:p>
            <a:fld id="{C95E95C5-E8C3-472E-BA1A-3E2F6C154505}" type="slidenum">
              <a:rPr lang="it-IT" smtClean="0"/>
              <a:t>15</a:t>
            </a:fld>
            <a:endParaRPr lang="it-IT"/>
          </a:p>
        </p:txBody>
      </p:sp>
    </p:spTree>
    <p:extLst>
      <p:ext uri="{BB962C8B-B14F-4D97-AF65-F5344CB8AC3E}">
        <p14:creationId xmlns:p14="http://schemas.microsoft.com/office/powerpoint/2010/main" val="3281499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BADB8D-C90F-AAA3-D6E0-43D573FCB796}"/>
              </a:ext>
            </a:extLst>
          </p:cNvPr>
          <p:cNvSpPr>
            <a:spLocks noGrp="1"/>
          </p:cNvSpPr>
          <p:nvPr>
            <p:ph type="title"/>
          </p:nvPr>
        </p:nvSpPr>
        <p:spPr>
          <a:xfrm>
            <a:off x="-659" y="1030014"/>
            <a:ext cx="3069681" cy="3539030"/>
          </a:xfrm>
        </p:spPr>
        <p:txBody>
          <a:bodyPr>
            <a:normAutofit fontScale="90000"/>
          </a:bodyPr>
          <a:lstStyle/>
          <a:p>
            <a:pPr algn="ctr"/>
            <a:r>
              <a:rPr lang="it-IT" sz="4400" b="1" dirty="0">
                <a:solidFill>
                  <a:srgbClr val="002060"/>
                </a:solidFill>
              </a:rPr>
              <a:t>Soli 3 + (quell’altro)</a:t>
            </a:r>
            <a:br>
              <a:rPr lang="it-IT" sz="4400" b="1" dirty="0">
                <a:solidFill>
                  <a:srgbClr val="002060"/>
                </a:solidFill>
              </a:rPr>
            </a:br>
            <a:br>
              <a:rPr lang="it-IT" sz="4400" b="1" dirty="0">
                <a:solidFill>
                  <a:srgbClr val="002060"/>
                </a:solidFill>
              </a:rPr>
            </a:br>
            <a:br>
              <a:rPr lang="it-IT" sz="4400" b="1" dirty="0">
                <a:solidFill>
                  <a:srgbClr val="002060"/>
                </a:solidFill>
              </a:rPr>
            </a:br>
            <a:r>
              <a:rPr lang="it-IT" sz="3200" b="1" dirty="0">
                <a:solidFill>
                  <a:srgbClr val="002060"/>
                </a:solidFill>
              </a:rPr>
              <a:t>ANAGRAMMI:</a:t>
            </a:r>
            <a:br>
              <a:rPr lang="it-IT" sz="3200" b="1" dirty="0">
                <a:solidFill>
                  <a:srgbClr val="002060"/>
                </a:solidFill>
              </a:rPr>
            </a:br>
            <a:br>
              <a:rPr lang="it-IT" sz="3200" b="1" dirty="0">
                <a:solidFill>
                  <a:srgbClr val="002060"/>
                </a:solidFill>
              </a:rPr>
            </a:br>
            <a:r>
              <a:rPr lang="it-IT" sz="3200" b="1" dirty="0">
                <a:solidFill>
                  <a:srgbClr val="002060"/>
                </a:solidFill>
              </a:rPr>
              <a:t>ragionando sul senso del libro</a:t>
            </a:r>
            <a:endParaRPr lang="it-IT" sz="4400" b="1" dirty="0">
              <a:solidFill>
                <a:srgbClr val="002060"/>
              </a:solidFill>
            </a:endParaRPr>
          </a:p>
        </p:txBody>
      </p:sp>
      <p:graphicFrame>
        <p:nvGraphicFramePr>
          <p:cNvPr id="6" name="Diagramma 5">
            <a:extLst>
              <a:ext uri="{FF2B5EF4-FFF2-40B4-BE49-F238E27FC236}">
                <a16:creationId xmlns:a16="http://schemas.microsoft.com/office/drawing/2014/main" id="{2B51B5CA-E73C-A5CC-887F-254AE1C1C5FD}"/>
              </a:ext>
            </a:extLst>
          </p:cNvPr>
          <p:cNvGraphicFramePr/>
          <p:nvPr/>
        </p:nvGraphicFramePr>
        <p:xfrm>
          <a:off x="3069022" y="315311"/>
          <a:ext cx="9122978" cy="6132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D3CB8EB9-F1FD-4A29-4D51-92A9AF43FE4B}"/>
              </a:ext>
            </a:extLst>
          </p:cNvPr>
          <p:cNvSpPr>
            <a:spLocks noGrp="1"/>
          </p:cNvSpPr>
          <p:nvPr>
            <p:ph type="sldNum" sz="quarter" idx="12"/>
          </p:nvPr>
        </p:nvSpPr>
        <p:spPr/>
        <p:txBody>
          <a:bodyPr/>
          <a:lstStyle/>
          <a:p>
            <a:fld id="{C95E95C5-E8C3-472E-BA1A-3E2F6C154505}" type="slidenum">
              <a:rPr lang="it-IT" smtClean="0"/>
              <a:t>16</a:t>
            </a:fld>
            <a:endParaRPr lang="it-IT"/>
          </a:p>
        </p:txBody>
      </p:sp>
    </p:spTree>
    <p:extLst>
      <p:ext uri="{BB962C8B-B14F-4D97-AF65-F5344CB8AC3E}">
        <p14:creationId xmlns:p14="http://schemas.microsoft.com/office/powerpoint/2010/main" val="2326973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96A55C8-89F1-439D-863D-E208C0AC8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aria aperta, natura, giornata, luce solare&#10;&#10;Descrizione generata automaticamente">
            <a:extLst>
              <a:ext uri="{FF2B5EF4-FFF2-40B4-BE49-F238E27FC236}">
                <a16:creationId xmlns:a16="http://schemas.microsoft.com/office/drawing/2014/main" id="{7D05D5F3-E13F-41D1-868C-DC564691BA5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453" r="9092" b="16709"/>
          <a:stretch/>
        </p:blipFill>
        <p:spPr>
          <a:xfrm>
            <a:off x="-7913" y="0"/>
            <a:ext cx="12188932" cy="6858000"/>
          </a:xfrm>
          <a:prstGeom prst="rect">
            <a:avLst/>
          </a:prstGeom>
        </p:spPr>
      </p:pic>
      <p:sp>
        <p:nvSpPr>
          <p:cNvPr id="18" name="Rectangle 17">
            <a:extLst>
              <a:ext uri="{FF2B5EF4-FFF2-40B4-BE49-F238E27FC236}">
                <a16:creationId xmlns:a16="http://schemas.microsoft.com/office/drawing/2014/main" id="{E4A1FD7E-EAEC-40B9-B75B-432F9DA75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07141631-7E01-D274-643D-B21482EB2A4D}"/>
              </a:ext>
            </a:extLst>
          </p:cNvPr>
          <p:cNvSpPr>
            <a:spLocks noGrp="1"/>
          </p:cNvSpPr>
          <p:nvPr>
            <p:ph type="title"/>
          </p:nvPr>
        </p:nvSpPr>
        <p:spPr>
          <a:xfrm>
            <a:off x="300688" y="873926"/>
            <a:ext cx="6451110" cy="1255469"/>
          </a:xfrm>
        </p:spPr>
        <p:txBody>
          <a:bodyPr>
            <a:normAutofit/>
          </a:bodyPr>
          <a:lstStyle/>
          <a:p>
            <a:pPr algn="ctr"/>
            <a:r>
              <a:rPr lang="it-IT" sz="4000" b="1" dirty="0"/>
              <a:t>ACROSTICO </a:t>
            </a:r>
            <a:br>
              <a:rPr lang="it-IT" sz="1400" b="1" dirty="0"/>
            </a:br>
            <a:endParaRPr lang="it-IT" sz="1400" b="1" dirty="0"/>
          </a:p>
        </p:txBody>
      </p:sp>
      <p:sp>
        <p:nvSpPr>
          <p:cNvPr id="20" name="Rectangle 19">
            <a:extLst>
              <a:ext uri="{FF2B5EF4-FFF2-40B4-BE49-F238E27FC236}">
                <a16:creationId xmlns:a16="http://schemas.microsoft.com/office/drawing/2014/main" id="{AC88629E-396B-4C99-B284-F30AABDF2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graphicFrame>
        <p:nvGraphicFramePr>
          <p:cNvPr id="4" name="Segnaposto contenuto 3">
            <a:extLst>
              <a:ext uri="{FF2B5EF4-FFF2-40B4-BE49-F238E27FC236}">
                <a16:creationId xmlns:a16="http://schemas.microsoft.com/office/drawing/2014/main" id="{3A50E4FF-075E-E728-9F2B-C25C4AE6E0B4}"/>
              </a:ext>
            </a:extLst>
          </p:cNvPr>
          <p:cNvGraphicFramePr>
            <a:graphicFrameLocks noGrp="1"/>
          </p:cNvGraphicFramePr>
          <p:nvPr>
            <p:ph idx="1"/>
            <p:extLst>
              <p:ext uri="{D42A27DB-BD31-4B8C-83A1-F6EECF244321}">
                <p14:modId xmlns:p14="http://schemas.microsoft.com/office/powerpoint/2010/main" val="3746029339"/>
              </p:ext>
            </p:extLst>
          </p:nvPr>
        </p:nvGraphicFramePr>
        <p:xfrm>
          <a:off x="-7913" y="1597572"/>
          <a:ext cx="7470258" cy="52604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egnaposto numero diapositiva 5">
            <a:extLst>
              <a:ext uri="{FF2B5EF4-FFF2-40B4-BE49-F238E27FC236}">
                <a16:creationId xmlns:a16="http://schemas.microsoft.com/office/drawing/2014/main" id="{F46800FB-3C74-70B8-F3FE-A39A50BD13E4}"/>
              </a:ext>
            </a:extLst>
          </p:cNvPr>
          <p:cNvSpPr>
            <a:spLocks noGrp="1"/>
          </p:cNvSpPr>
          <p:nvPr>
            <p:ph type="sldNum" sz="quarter" idx="12"/>
          </p:nvPr>
        </p:nvSpPr>
        <p:spPr/>
        <p:txBody>
          <a:bodyPr/>
          <a:lstStyle/>
          <a:p>
            <a:fld id="{C95E95C5-E8C3-472E-BA1A-3E2F6C154505}" type="slidenum">
              <a:rPr lang="it-IT" smtClean="0"/>
              <a:t>17</a:t>
            </a:fld>
            <a:endParaRPr lang="it-IT"/>
          </a:p>
        </p:txBody>
      </p:sp>
    </p:spTree>
    <p:extLst>
      <p:ext uri="{BB962C8B-B14F-4D97-AF65-F5344CB8AC3E}">
        <p14:creationId xmlns:p14="http://schemas.microsoft.com/office/powerpoint/2010/main" val="812075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96A55C8-89F1-439D-863D-E208C0AC8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5" name="Immagine 4" descr="Immagine che contiene aria aperta, natura, giornata, luce solare&#10;&#10;Descrizione generata automaticamente">
            <a:extLst>
              <a:ext uri="{FF2B5EF4-FFF2-40B4-BE49-F238E27FC236}">
                <a16:creationId xmlns:a16="http://schemas.microsoft.com/office/drawing/2014/main" id="{7D05D5F3-E13F-41D1-868C-DC564691BA5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453" r="9092" b="16709"/>
          <a:stretch/>
        </p:blipFill>
        <p:spPr>
          <a:xfrm>
            <a:off x="-7913" y="0"/>
            <a:ext cx="12188932" cy="6858000"/>
          </a:xfrm>
          <a:prstGeom prst="rect">
            <a:avLst/>
          </a:prstGeom>
        </p:spPr>
      </p:pic>
      <p:sp>
        <p:nvSpPr>
          <p:cNvPr id="18" name="Rectangle 17">
            <a:extLst>
              <a:ext uri="{FF2B5EF4-FFF2-40B4-BE49-F238E27FC236}">
                <a16:creationId xmlns:a16="http://schemas.microsoft.com/office/drawing/2014/main" id="{E4A1FD7E-EAEC-40B9-B75B-432F9DA75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itolo 1">
            <a:extLst>
              <a:ext uri="{FF2B5EF4-FFF2-40B4-BE49-F238E27FC236}">
                <a16:creationId xmlns:a16="http://schemas.microsoft.com/office/drawing/2014/main" id="{07141631-7E01-D274-643D-B21482EB2A4D}"/>
              </a:ext>
            </a:extLst>
          </p:cNvPr>
          <p:cNvSpPr>
            <a:spLocks noGrp="1"/>
          </p:cNvSpPr>
          <p:nvPr>
            <p:ph type="title"/>
          </p:nvPr>
        </p:nvSpPr>
        <p:spPr>
          <a:xfrm>
            <a:off x="300688" y="873926"/>
            <a:ext cx="6451110" cy="1255469"/>
          </a:xfrm>
        </p:spPr>
        <p:txBody>
          <a:bodyPr>
            <a:normAutofit/>
          </a:bodyPr>
          <a:lstStyle/>
          <a:p>
            <a:pPr algn="ctr"/>
            <a:r>
              <a:rPr lang="it-IT" sz="4000" b="1" dirty="0"/>
              <a:t>ACROSTICO </a:t>
            </a:r>
            <a:br>
              <a:rPr lang="it-IT" sz="1400" b="1" dirty="0"/>
            </a:br>
            <a:endParaRPr lang="it-IT" sz="1400" b="1" dirty="0"/>
          </a:p>
        </p:txBody>
      </p:sp>
      <p:sp>
        <p:nvSpPr>
          <p:cNvPr id="20" name="Rectangle 19">
            <a:extLst>
              <a:ext uri="{FF2B5EF4-FFF2-40B4-BE49-F238E27FC236}">
                <a16:creationId xmlns:a16="http://schemas.microsoft.com/office/drawing/2014/main" id="{AC88629E-396B-4C99-B284-F30AABDF2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aphicFrame>
        <p:nvGraphicFramePr>
          <p:cNvPr id="4" name="Segnaposto contenuto 3">
            <a:extLst>
              <a:ext uri="{FF2B5EF4-FFF2-40B4-BE49-F238E27FC236}">
                <a16:creationId xmlns:a16="http://schemas.microsoft.com/office/drawing/2014/main" id="{3A50E4FF-075E-E728-9F2B-C25C4AE6E0B4}"/>
              </a:ext>
            </a:extLst>
          </p:cNvPr>
          <p:cNvGraphicFramePr>
            <a:graphicFrameLocks noGrp="1"/>
          </p:cNvGraphicFramePr>
          <p:nvPr>
            <p:ph idx="1"/>
            <p:extLst>
              <p:ext uri="{D42A27DB-BD31-4B8C-83A1-F6EECF244321}">
                <p14:modId xmlns:p14="http://schemas.microsoft.com/office/powerpoint/2010/main" val="2418599112"/>
              </p:ext>
            </p:extLst>
          </p:nvPr>
        </p:nvGraphicFramePr>
        <p:xfrm>
          <a:off x="-7913" y="1597572"/>
          <a:ext cx="7470258" cy="52604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egnaposto numero diapositiva 5">
            <a:extLst>
              <a:ext uri="{FF2B5EF4-FFF2-40B4-BE49-F238E27FC236}">
                <a16:creationId xmlns:a16="http://schemas.microsoft.com/office/drawing/2014/main" id="{C0A87E83-DB83-08C6-91F4-9D07361798BA}"/>
              </a:ext>
            </a:extLst>
          </p:cNvPr>
          <p:cNvSpPr>
            <a:spLocks noGrp="1"/>
          </p:cNvSpPr>
          <p:nvPr>
            <p:ph type="sldNum" sz="quarter" idx="12"/>
          </p:nvPr>
        </p:nvSpPr>
        <p:spPr/>
        <p:txBody>
          <a:bodyPr/>
          <a:lstStyle/>
          <a:p>
            <a:fld id="{C95E95C5-E8C3-472E-BA1A-3E2F6C154505}" type="slidenum">
              <a:rPr lang="it-IT" smtClean="0"/>
              <a:t>18</a:t>
            </a:fld>
            <a:endParaRPr lang="it-IT"/>
          </a:p>
        </p:txBody>
      </p:sp>
    </p:spTree>
    <p:extLst>
      <p:ext uri="{BB962C8B-B14F-4D97-AF65-F5344CB8AC3E}">
        <p14:creationId xmlns:p14="http://schemas.microsoft.com/office/powerpoint/2010/main" val="113104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3B44D86-02D7-E945-B373-2FFD433895CA}"/>
              </a:ext>
            </a:extLst>
          </p:cNvPr>
          <p:cNvSpPr>
            <a:spLocks noGrp="1"/>
          </p:cNvSpPr>
          <p:nvPr>
            <p:ph idx="1"/>
          </p:nvPr>
        </p:nvSpPr>
        <p:spPr>
          <a:xfrm>
            <a:off x="3394841" y="0"/>
            <a:ext cx="8797159" cy="6758152"/>
          </a:xfrm>
          <a:solidFill>
            <a:schemeClr val="bg1"/>
          </a:solidFill>
        </p:spPr>
        <p:txBody>
          <a:bodyPr>
            <a:normAutofit/>
          </a:bodyPr>
          <a:lstStyle/>
          <a:p>
            <a:pPr marL="0" indent="0" algn="just">
              <a:buNone/>
            </a:pPr>
            <a:r>
              <a:rPr lang="it-IT" sz="4000" b="1" dirty="0">
                <a:solidFill>
                  <a:srgbClr val="002060"/>
                </a:solidFill>
              </a:rPr>
              <a:t>RICCARDO: </a:t>
            </a:r>
          </a:p>
          <a:p>
            <a:pPr marL="0" indent="0" algn="just">
              <a:buNone/>
            </a:pPr>
            <a:r>
              <a:rPr lang="it-IT" sz="4000" b="1" dirty="0">
                <a:solidFill>
                  <a:srgbClr val="002060"/>
                </a:solidFill>
              </a:rPr>
              <a:t>In seguito al fatto accaduto e raccontato in «</a:t>
            </a:r>
            <a:r>
              <a:rPr lang="it-IT" sz="4000" b="1" i="1" dirty="0">
                <a:solidFill>
                  <a:srgbClr val="002060"/>
                </a:solidFill>
              </a:rPr>
              <a:t>Sole ladro»</a:t>
            </a:r>
            <a:r>
              <a:rPr lang="it-IT" sz="4000" b="1" dirty="0">
                <a:solidFill>
                  <a:srgbClr val="002060"/>
                </a:solidFill>
              </a:rPr>
              <a:t> vorrei sapere se lei era già credente e si è rafforzata nella fede in Dio o se invece l’ha incontrata proprio a seguito dell’accaduto?</a:t>
            </a:r>
          </a:p>
          <a:p>
            <a:pPr marL="0" indent="0" algn="just">
              <a:buNone/>
            </a:pPr>
            <a:r>
              <a:rPr lang="it-IT" sz="4000" b="1" dirty="0">
                <a:solidFill>
                  <a:srgbClr val="002060"/>
                </a:solidFill>
              </a:rPr>
              <a:t>GIOIA: </a:t>
            </a:r>
          </a:p>
          <a:p>
            <a:pPr marL="0" indent="0" algn="just">
              <a:buNone/>
            </a:pPr>
            <a:r>
              <a:rPr lang="it-IT" sz="4000" b="1" dirty="0">
                <a:solidFill>
                  <a:srgbClr val="002060"/>
                </a:solidFill>
              </a:rPr>
              <a:t>Cosa prova nello scrivere poesie? Cosa pensa del fatto che la poesia si dice che sia ormai morta?</a:t>
            </a:r>
          </a:p>
        </p:txBody>
      </p:sp>
      <p:sp>
        <p:nvSpPr>
          <p:cNvPr id="4" name="CasellaDiTesto 3">
            <a:extLst>
              <a:ext uri="{FF2B5EF4-FFF2-40B4-BE49-F238E27FC236}">
                <a16:creationId xmlns:a16="http://schemas.microsoft.com/office/drawing/2014/main" id="{457E55AF-674F-518A-A5D8-28090EF44ED4}"/>
              </a:ext>
            </a:extLst>
          </p:cNvPr>
          <p:cNvSpPr txBox="1"/>
          <p:nvPr/>
        </p:nvSpPr>
        <p:spPr>
          <a:xfrm>
            <a:off x="0" y="1944413"/>
            <a:ext cx="3394841" cy="2800767"/>
          </a:xfrm>
          <a:prstGeom prst="rect">
            <a:avLst/>
          </a:prstGeom>
          <a:noFill/>
        </p:spPr>
        <p:txBody>
          <a:bodyPr wrap="square" rtlCol="0">
            <a:spAutoFit/>
          </a:bodyPr>
          <a:lstStyle/>
          <a:p>
            <a:pPr algn="ctr"/>
            <a:r>
              <a:rPr lang="it-IT" sz="4400" b="1" dirty="0">
                <a:solidFill>
                  <a:srgbClr val="002060"/>
                </a:solidFill>
              </a:rPr>
              <a:t>La parola agli studenti</a:t>
            </a:r>
          </a:p>
          <a:p>
            <a:pPr algn="ctr"/>
            <a:endParaRPr lang="it-IT" sz="4400" b="1" dirty="0">
              <a:solidFill>
                <a:srgbClr val="002060"/>
              </a:solidFill>
            </a:endParaRPr>
          </a:p>
          <a:p>
            <a:pPr algn="ctr"/>
            <a:r>
              <a:rPr lang="it-IT" sz="4400" b="1" dirty="0">
                <a:solidFill>
                  <a:srgbClr val="002060"/>
                </a:solidFill>
              </a:rPr>
              <a:t>Classe 2ª I</a:t>
            </a:r>
          </a:p>
        </p:txBody>
      </p:sp>
      <p:sp>
        <p:nvSpPr>
          <p:cNvPr id="5" name="Segnaposto numero diapositiva 4">
            <a:extLst>
              <a:ext uri="{FF2B5EF4-FFF2-40B4-BE49-F238E27FC236}">
                <a16:creationId xmlns:a16="http://schemas.microsoft.com/office/drawing/2014/main" id="{3DD64248-9351-97C1-009F-D25BDD28D69B}"/>
              </a:ext>
            </a:extLst>
          </p:cNvPr>
          <p:cNvSpPr>
            <a:spLocks noGrp="1"/>
          </p:cNvSpPr>
          <p:nvPr>
            <p:ph type="sldNum" sz="quarter" idx="12"/>
          </p:nvPr>
        </p:nvSpPr>
        <p:spPr/>
        <p:txBody>
          <a:bodyPr/>
          <a:lstStyle/>
          <a:p>
            <a:fld id="{C95E95C5-E8C3-472E-BA1A-3E2F6C154505}" type="slidenum">
              <a:rPr lang="it-IT" smtClean="0"/>
              <a:t>2</a:t>
            </a:fld>
            <a:endParaRPr lang="it-IT"/>
          </a:p>
        </p:txBody>
      </p:sp>
    </p:spTree>
    <p:extLst>
      <p:ext uri="{BB962C8B-B14F-4D97-AF65-F5344CB8AC3E}">
        <p14:creationId xmlns:p14="http://schemas.microsoft.com/office/powerpoint/2010/main" val="3073376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3B44D86-02D7-E945-B373-2FFD433895CA}"/>
              </a:ext>
            </a:extLst>
          </p:cNvPr>
          <p:cNvSpPr>
            <a:spLocks noGrp="1"/>
          </p:cNvSpPr>
          <p:nvPr>
            <p:ph idx="1"/>
          </p:nvPr>
        </p:nvSpPr>
        <p:spPr>
          <a:xfrm>
            <a:off x="3394841" y="0"/>
            <a:ext cx="8797159" cy="6758152"/>
          </a:xfrm>
          <a:solidFill>
            <a:schemeClr val="bg1"/>
          </a:solidFill>
        </p:spPr>
        <p:txBody>
          <a:bodyPr>
            <a:normAutofit/>
          </a:bodyPr>
          <a:lstStyle/>
          <a:p>
            <a:pPr marL="0" indent="0" algn="just">
              <a:buNone/>
            </a:pPr>
            <a:r>
              <a:rPr lang="it-IT" sz="4000" b="1" dirty="0">
                <a:solidFill>
                  <a:srgbClr val="002060"/>
                </a:solidFill>
              </a:rPr>
              <a:t>GIOIA:</a:t>
            </a:r>
          </a:p>
          <a:p>
            <a:pPr marL="0" indent="0" algn="just">
              <a:buNone/>
            </a:pPr>
            <a:r>
              <a:rPr lang="it-IT" sz="4000" b="1" dirty="0">
                <a:solidFill>
                  <a:srgbClr val="002060"/>
                </a:solidFill>
              </a:rPr>
              <a:t>Con «</a:t>
            </a:r>
            <a:r>
              <a:rPr lang="it-IT" sz="4000" b="1" i="1" dirty="0">
                <a:solidFill>
                  <a:srgbClr val="002060"/>
                </a:solidFill>
              </a:rPr>
              <a:t>Soli 3 (+quell’altro)» c</a:t>
            </a:r>
            <a:r>
              <a:rPr lang="it-IT" sz="4000" b="1" dirty="0">
                <a:solidFill>
                  <a:srgbClr val="002060"/>
                </a:solidFill>
              </a:rPr>
              <a:t>ome è cambiato il suo stile rispetto a prima?</a:t>
            </a:r>
          </a:p>
          <a:p>
            <a:pPr marL="0" indent="0" algn="just">
              <a:buNone/>
            </a:pPr>
            <a:endParaRPr lang="it-IT" sz="4000" b="1" i="1" dirty="0">
              <a:solidFill>
                <a:srgbClr val="002060"/>
              </a:solidFill>
            </a:endParaRPr>
          </a:p>
          <a:p>
            <a:pPr marL="0" indent="0" algn="just">
              <a:buNone/>
            </a:pPr>
            <a:endParaRPr lang="it-IT" sz="4000" b="1" i="1" dirty="0">
              <a:solidFill>
                <a:srgbClr val="002060"/>
              </a:solidFill>
            </a:endParaRPr>
          </a:p>
          <a:p>
            <a:pPr marL="0" indent="0" algn="just">
              <a:buNone/>
            </a:pPr>
            <a:r>
              <a:rPr lang="it-IT" sz="4000" b="1" dirty="0">
                <a:solidFill>
                  <a:srgbClr val="002060"/>
                </a:solidFill>
              </a:rPr>
              <a:t>RICCARDO: </a:t>
            </a:r>
          </a:p>
          <a:p>
            <a:pPr marL="0" indent="0" algn="just">
              <a:buNone/>
            </a:pPr>
            <a:r>
              <a:rPr lang="it-IT" sz="4000" b="1" dirty="0">
                <a:solidFill>
                  <a:srgbClr val="002060"/>
                </a:solidFill>
              </a:rPr>
              <a:t>Quali sono le sue fonti di ispirazione?</a:t>
            </a:r>
          </a:p>
        </p:txBody>
      </p:sp>
      <p:sp>
        <p:nvSpPr>
          <p:cNvPr id="4" name="CasellaDiTesto 3">
            <a:extLst>
              <a:ext uri="{FF2B5EF4-FFF2-40B4-BE49-F238E27FC236}">
                <a16:creationId xmlns:a16="http://schemas.microsoft.com/office/drawing/2014/main" id="{457E55AF-674F-518A-A5D8-28090EF44ED4}"/>
              </a:ext>
            </a:extLst>
          </p:cNvPr>
          <p:cNvSpPr txBox="1"/>
          <p:nvPr/>
        </p:nvSpPr>
        <p:spPr>
          <a:xfrm>
            <a:off x="0" y="2060027"/>
            <a:ext cx="3394841" cy="280076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4400" b="1" i="0" u="none" strike="noStrike" kern="1200" cap="none" spc="0" normalizeH="0" baseline="0" noProof="0" dirty="0">
                <a:ln>
                  <a:noFill/>
                </a:ln>
                <a:solidFill>
                  <a:srgbClr val="002060"/>
                </a:solidFill>
                <a:effectLst/>
                <a:uLnTx/>
                <a:uFillTx/>
                <a:latin typeface="Corbel" panose="020B0503020204020204"/>
                <a:ea typeface="+mn-ea"/>
                <a:cs typeface="+mn-cs"/>
              </a:rPr>
              <a:t>La parola agli studenti</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4400" b="1" i="0" u="none" strike="noStrike" kern="1200" cap="none" spc="0" normalizeH="0" baseline="0" noProof="0" dirty="0">
              <a:ln>
                <a:noFill/>
              </a:ln>
              <a:solidFill>
                <a:srgbClr val="002060"/>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4400" b="1" i="0" u="none" strike="noStrike" kern="1200" cap="none" spc="0" normalizeH="0" baseline="0" noProof="0" dirty="0">
                <a:ln>
                  <a:noFill/>
                </a:ln>
                <a:solidFill>
                  <a:srgbClr val="002060"/>
                </a:solidFill>
                <a:effectLst/>
                <a:uLnTx/>
                <a:uFillTx/>
                <a:latin typeface="Corbel" panose="020B0503020204020204"/>
                <a:ea typeface="+mn-ea"/>
                <a:cs typeface="+mn-cs"/>
              </a:rPr>
              <a:t>Classe 2ª I</a:t>
            </a:r>
          </a:p>
        </p:txBody>
      </p:sp>
      <p:sp>
        <p:nvSpPr>
          <p:cNvPr id="5" name="Segnaposto numero diapositiva 4">
            <a:extLst>
              <a:ext uri="{FF2B5EF4-FFF2-40B4-BE49-F238E27FC236}">
                <a16:creationId xmlns:a16="http://schemas.microsoft.com/office/drawing/2014/main" id="{84A743D2-96D8-7D7D-5B0C-A04C454E68D4}"/>
              </a:ext>
            </a:extLst>
          </p:cNvPr>
          <p:cNvSpPr>
            <a:spLocks noGrp="1"/>
          </p:cNvSpPr>
          <p:nvPr>
            <p:ph type="sldNum" sz="quarter" idx="12"/>
          </p:nvPr>
        </p:nvSpPr>
        <p:spPr/>
        <p:txBody>
          <a:bodyPr/>
          <a:lstStyle/>
          <a:p>
            <a:fld id="{C95E95C5-E8C3-472E-BA1A-3E2F6C154505}" type="slidenum">
              <a:rPr lang="it-IT" smtClean="0"/>
              <a:t>3</a:t>
            </a:fld>
            <a:endParaRPr lang="it-IT"/>
          </a:p>
        </p:txBody>
      </p:sp>
    </p:spTree>
    <p:extLst>
      <p:ext uri="{BB962C8B-B14F-4D97-AF65-F5344CB8AC3E}">
        <p14:creationId xmlns:p14="http://schemas.microsoft.com/office/powerpoint/2010/main" val="3597115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3B44D86-02D7-E945-B373-2FFD433895CA}"/>
              </a:ext>
            </a:extLst>
          </p:cNvPr>
          <p:cNvSpPr>
            <a:spLocks noGrp="1"/>
          </p:cNvSpPr>
          <p:nvPr>
            <p:ph idx="1"/>
          </p:nvPr>
        </p:nvSpPr>
        <p:spPr>
          <a:xfrm>
            <a:off x="3394841" y="0"/>
            <a:ext cx="8797159" cy="6758152"/>
          </a:xfrm>
          <a:solidFill>
            <a:schemeClr val="bg1"/>
          </a:solidFill>
        </p:spPr>
        <p:txBody>
          <a:bodyPr>
            <a:normAutofit/>
          </a:bodyPr>
          <a:lstStyle/>
          <a:p>
            <a:pPr marL="0" indent="0" algn="just">
              <a:buNone/>
            </a:pPr>
            <a:endParaRPr lang="it-IT" sz="4000" b="1" dirty="0">
              <a:solidFill>
                <a:srgbClr val="002060"/>
              </a:solidFill>
            </a:endParaRPr>
          </a:p>
          <a:p>
            <a:pPr marL="0" indent="0" algn="just">
              <a:buNone/>
            </a:pPr>
            <a:endParaRPr lang="it-IT" sz="100" b="1" dirty="0">
              <a:solidFill>
                <a:srgbClr val="002060"/>
              </a:solidFill>
            </a:endParaRPr>
          </a:p>
          <a:p>
            <a:pPr marL="0" indent="0" algn="just">
              <a:buNone/>
            </a:pPr>
            <a:r>
              <a:rPr lang="it-IT" sz="4000" b="1" dirty="0">
                <a:solidFill>
                  <a:srgbClr val="002060"/>
                </a:solidFill>
              </a:rPr>
              <a:t>LORENZO: </a:t>
            </a:r>
          </a:p>
          <a:p>
            <a:pPr marL="0" indent="0" algn="just">
              <a:buNone/>
            </a:pPr>
            <a:r>
              <a:rPr lang="it-IT" sz="4000" b="1" dirty="0">
                <a:solidFill>
                  <a:srgbClr val="002060"/>
                </a:solidFill>
              </a:rPr>
              <a:t>Dopo l’incidente, perché ha voluto condividere il suo dolore rendendolo pubblico?</a:t>
            </a:r>
          </a:p>
          <a:p>
            <a:pPr marL="0" indent="0" algn="just">
              <a:buNone/>
            </a:pPr>
            <a:endParaRPr lang="it-IT" sz="100" b="1" dirty="0">
              <a:solidFill>
                <a:srgbClr val="002060"/>
              </a:solidFill>
            </a:endParaRPr>
          </a:p>
          <a:p>
            <a:pPr marL="0" indent="0" algn="just">
              <a:buNone/>
            </a:pPr>
            <a:endParaRPr lang="it-IT" sz="4000" b="1" i="0" dirty="0">
              <a:solidFill>
                <a:srgbClr val="002060"/>
              </a:solidFill>
              <a:effectLst/>
              <a:latin typeface="Lato" panose="020F0502020204030203" pitchFamily="34" charset="0"/>
            </a:endParaRPr>
          </a:p>
        </p:txBody>
      </p:sp>
      <p:sp>
        <p:nvSpPr>
          <p:cNvPr id="4" name="CasellaDiTesto 3">
            <a:extLst>
              <a:ext uri="{FF2B5EF4-FFF2-40B4-BE49-F238E27FC236}">
                <a16:creationId xmlns:a16="http://schemas.microsoft.com/office/drawing/2014/main" id="{457E55AF-674F-518A-A5D8-28090EF44ED4}"/>
              </a:ext>
            </a:extLst>
          </p:cNvPr>
          <p:cNvSpPr txBox="1"/>
          <p:nvPr/>
        </p:nvSpPr>
        <p:spPr>
          <a:xfrm>
            <a:off x="0" y="1471454"/>
            <a:ext cx="3394841" cy="34778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4400" b="1" i="0" u="none" strike="noStrike" kern="1200" cap="none" spc="0" normalizeH="0" baseline="0" noProof="0" dirty="0">
                <a:ln>
                  <a:noFill/>
                </a:ln>
                <a:solidFill>
                  <a:srgbClr val="002060"/>
                </a:solidFill>
                <a:effectLst/>
                <a:uLnTx/>
                <a:uFillTx/>
                <a:latin typeface="Corbel" panose="020B0503020204020204"/>
                <a:ea typeface="+mn-ea"/>
                <a:cs typeface="+mn-cs"/>
              </a:rPr>
              <a:t>La parola agli studenti</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4400" b="1" i="0" u="none" strike="noStrike" kern="1200" cap="none" spc="0" normalizeH="0" baseline="0" noProof="0" dirty="0">
              <a:ln>
                <a:noFill/>
              </a:ln>
              <a:solidFill>
                <a:srgbClr val="002060"/>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4400" b="1" i="0" u="none" strike="noStrike" kern="1200" cap="none" spc="0" normalizeH="0" baseline="0" noProof="0" dirty="0">
                <a:ln>
                  <a:noFill/>
                </a:ln>
                <a:solidFill>
                  <a:srgbClr val="002060"/>
                </a:solidFill>
                <a:effectLst/>
                <a:uLnTx/>
                <a:uFillTx/>
                <a:latin typeface="Corbel" panose="020B0503020204020204"/>
                <a:ea typeface="+mn-ea"/>
                <a:cs typeface="+mn-cs"/>
              </a:rPr>
              <a:t>Classe 2ª I</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4400" b="1" i="0" u="none" strike="noStrike" kern="1200" cap="none" spc="0" normalizeH="0" baseline="0" noProof="0" dirty="0">
              <a:ln>
                <a:noFill/>
              </a:ln>
              <a:solidFill>
                <a:srgbClr val="002060"/>
              </a:solidFill>
              <a:effectLst/>
              <a:uLnTx/>
              <a:uFillTx/>
              <a:latin typeface="Corbel" panose="020B0503020204020204"/>
              <a:ea typeface="+mn-ea"/>
              <a:cs typeface="+mn-cs"/>
            </a:endParaRPr>
          </a:p>
        </p:txBody>
      </p:sp>
      <p:sp>
        <p:nvSpPr>
          <p:cNvPr id="5" name="Segnaposto numero diapositiva 4">
            <a:extLst>
              <a:ext uri="{FF2B5EF4-FFF2-40B4-BE49-F238E27FC236}">
                <a16:creationId xmlns:a16="http://schemas.microsoft.com/office/drawing/2014/main" id="{21545FC5-8E07-A914-8A9B-43A348097A6B}"/>
              </a:ext>
            </a:extLst>
          </p:cNvPr>
          <p:cNvSpPr>
            <a:spLocks noGrp="1"/>
          </p:cNvSpPr>
          <p:nvPr>
            <p:ph type="sldNum" sz="quarter" idx="12"/>
          </p:nvPr>
        </p:nvSpPr>
        <p:spPr/>
        <p:txBody>
          <a:bodyPr/>
          <a:lstStyle/>
          <a:p>
            <a:fld id="{C95E95C5-E8C3-472E-BA1A-3E2F6C154505}" type="slidenum">
              <a:rPr lang="it-IT" smtClean="0"/>
              <a:t>4</a:t>
            </a:fld>
            <a:endParaRPr lang="it-IT"/>
          </a:p>
        </p:txBody>
      </p:sp>
    </p:spTree>
    <p:extLst>
      <p:ext uri="{BB962C8B-B14F-4D97-AF65-F5344CB8AC3E}">
        <p14:creationId xmlns:p14="http://schemas.microsoft.com/office/powerpoint/2010/main" val="2675587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BADB8D-C90F-AAA3-D6E0-43D573FCB796}"/>
              </a:ext>
            </a:extLst>
          </p:cNvPr>
          <p:cNvSpPr>
            <a:spLocks noGrp="1"/>
          </p:cNvSpPr>
          <p:nvPr>
            <p:ph type="title"/>
          </p:nvPr>
        </p:nvSpPr>
        <p:spPr>
          <a:xfrm>
            <a:off x="-73572" y="752475"/>
            <a:ext cx="3521622" cy="5372100"/>
          </a:xfrm>
        </p:spPr>
        <p:txBody>
          <a:bodyPr>
            <a:normAutofit/>
          </a:bodyPr>
          <a:lstStyle/>
          <a:p>
            <a:pPr algn="ctr"/>
            <a:br>
              <a:rPr lang="it-IT" sz="4400" b="1" dirty="0">
                <a:solidFill>
                  <a:srgbClr val="002060"/>
                </a:solidFill>
              </a:rPr>
            </a:br>
            <a:br>
              <a:rPr lang="it-IT" sz="4400" b="1" dirty="0">
                <a:solidFill>
                  <a:srgbClr val="002060"/>
                </a:solidFill>
              </a:rPr>
            </a:br>
            <a:br>
              <a:rPr lang="it-IT" sz="4400" b="1" dirty="0">
                <a:solidFill>
                  <a:srgbClr val="002060"/>
                </a:solidFill>
              </a:rPr>
            </a:br>
            <a:br>
              <a:rPr lang="it-IT" sz="4400" b="1" dirty="0">
                <a:solidFill>
                  <a:srgbClr val="002060"/>
                </a:solidFill>
              </a:rPr>
            </a:br>
            <a:br>
              <a:rPr lang="it-IT" sz="4400" b="1" dirty="0">
                <a:solidFill>
                  <a:srgbClr val="002060"/>
                </a:solidFill>
              </a:rPr>
            </a:br>
            <a:r>
              <a:rPr lang="it-IT" sz="4400" b="1" dirty="0">
                <a:solidFill>
                  <a:srgbClr val="002060"/>
                </a:solidFill>
              </a:rPr>
              <a:t>Soli 3 + (quell’altro)</a:t>
            </a:r>
          </a:p>
        </p:txBody>
      </p:sp>
      <p:graphicFrame>
        <p:nvGraphicFramePr>
          <p:cNvPr id="4" name="Segnaposto contenuto 3">
            <a:extLst>
              <a:ext uri="{FF2B5EF4-FFF2-40B4-BE49-F238E27FC236}">
                <a16:creationId xmlns:a16="http://schemas.microsoft.com/office/drawing/2014/main" id="{D278490D-A22A-892F-A93B-B4BA9CA2E6AC}"/>
              </a:ext>
            </a:extLst>
          </p:cNvPr>
          <p:cNvGraphicFramePr>
            <a:graphicFrameLocks noGrp="1"/>
          </p:cNvGraphicFramePr>
          <p:nvPr>
            <p:ph idx="1"/>
            <p:extLst>
              <p:ext uri="{D42A27DB-BD31-4B8C-83A1-F6EECF244321}">
                <p14:modId xmlns:p14="http://schemas.microsoft.com/office/powerpoint/2010/main" val="1806644632"/>
              </p:ext>
            </p:extLst>
          </p:nvPr>
        </p:nvGraphicFramePr>
        <p:xfrm>
          <a:off x="3448050" y="0"/>
          <a:ext cx="87249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mazon.it: Soli 3 + (quell'altro) - Stramucci, Norma, Donnarumma, Raffaele  - Libri">
            <a:extLst>
              <a:ext uri="{FF2B5EF4-FFF2-40B4-BE49-F238E27FC236}">
                <a16:creationId xmlns:a16="http://schemas.microsoft.com/office/drawing/2014/main" id="{4BAF157C-F6DE-ED3B-4389-01887BECEA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38482" y="3181349"/>
            <a:ext cx="1272268" cy="1781175"/>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2F1DBFED-ECE1-EF75-30EA-195E0E721464}"/>
              </a:ext>
            </a:extLst>
          </p:cNvPr>
          <p:cNvSpPr txBox="1"/>
          <p:nvPr/>
        </p:nvSpPr>
        <p:spPr>
          <a:xfrm>
            <a:off x="19050" y="752475"/>
            <a:ext cx="3429000" cy="212365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4400" b="1" i="0" u="none" strike="noStrike" kern="1200" cap="none" spc="0" normalizeH="0" baseline="0" noProof="0" dirty="0">
                <a:ln>
                  <a:noFill/>
                </a:ln>
                <a:solidFill>
                  <a:srgbClr val="002060"/>
                </a:solidFill>
                <a:effectLst/>
                <a:uLnTx/>
                <a:uFillTx/>
                <a:latin typeface="Corbel" panose="020B0503020204020204"/>
                <a:ea typeface="+mn-ea"/>
                <a:cs typeface="+mn-cs"/>
              </a:rPr>
              <a:t>La parola agli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4400" b="1" i="0" u="none" strike="noStrike" kern="1200" cap="none" spc="0" normalizeH="0" baseline="0" noProof="0" dirty="0">
                <a:ln>
                  <a:noFill/>
                </a:ln>
                <a:solidFill>
                  <a:srgbClr val="002060"/>
                </a:solidFill>
                <a:effectLst/>
                <a:uLnTx/>
                <a:uFillTx/>
                <a:latin typeface="Corbel" panose="020B0503020204020204"/>
                <a:ea typeface="+mn-ea"/>
                <a:cs typeface="+mn-cs"/>
              </a:rPr>
              <a:t> studenti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4400" b="1" i="0" u="none" strike="noStrike" kern="1200" cap="none" spc="0" normalizeH="0" baseline="0" noProof="0" dirty="0">
                <a:ln>
                  <a:noFill/>
                </a:ln>
                <a:solidFill>
                  <a:srgbClr val="002060"/>
                </a:solidFill>
                <a:effectLst/>
                <a:uLnTx/>
                <a:uFillTx/>
                <a:latin typeface="Corbel" panose="020B0503020204020204"/>
                <a:ea typeface="+mn-ea"/>
                <a:cs typeface="+mn-cs"/>
              </a:rPr>
              <a:t> 2ª E</a:t>
            </a:r>
          </a:p>
        </p:txBody>
      </p:sp>
      <p:sp>
        <p:nvSpPr>
          <p:cNvPr id="6" name="Segnaposto numero diapositiva 5">
            <a:extLst>
              <a:ext uri="{FF2B5EF4-FFF2-40B4-BE49-F238E27FC236}">
                <a16:creationId xmlns:a16="http://schemas.microsoft.com/office/drawing/2014/main" id="{0EC2498C-6E6F-E311-BB55-E812D28D11E7}"/>
              </a:ext>
            </a:extLst>
          </p:cNvPr>
          <p:cNvSpPr>
            <a:spLocks noGrp="1"/>
          </p:cNvSpPr>
          <p:nvPr>
            <p:ph type="sldNum" sz="quarter" idx="12"/>
          </p:nvPr>
        </p:nvSpPr>
        <p:spPr/>
        <p:txBody>
          <a:bodyPr/>
          <a:lstStyle/>
          <a:p>
            <a:fld id="{C95E95C5-E8C3-472E-BA1A-3E2F6C154505}" type="slidenum">
              <a:rPr lang="it-IT" smtClean="0"/>
              <a:t>5</a:t>
            </a:fld>
            <a:endParaRPr lang="it-IT"/>
          </a:p>
        </p:txBody>
      </p:sp>
    </p:spTree>
    <p:extLst>
      <p:ext uri="{BB962C8B-B14F-4D97-AF65-F5344CB8AC3E}">
        <p14:creationId xmlns:p14="http://schemas.microsoft.com/office/powerpoint/2010/main" val="3823273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BADB8D-C90F-AAA3-D6E0-43D573FCB796}"/>
              </a:ext>
            </a:extLst>
          </p:cNvPr>
          <p:cNvSpPr>
            <a:spLocks noGrp="1"/>
          </p:cNvSpPr>
          <p:nvPr>
            <p:ph type="title"/>
          </p:nvPr>
        </p:nvSpPr>
        <p:spPr>
          <a:xfrm>
            <a:off x="0" y="752475"/>
            <a:ext cx="3448050" cy="1967735"/>
          </a:xfrm>
        </p:spPr>
        <p:txBody>
          <a:bodyPr>
            <a:normAutofit/>
          </a:bodyPr>
          <a:lstStyle/>
          <a:p>
            <a:pPr algn="ctr"/>
            <a:r>
              <a:rPr lang="it-IT" sz="4400" b="1" dirty="0">
                <a:solidFill>
                  <a:srgbClr val="002060"/>
                </a:solidFill>
              </a:rPr>
              <a:t>Soli 3 + (quell’altro)</a:t>
            </a:r>
          </a:p>
        </p:txBody>
      </p:sp>
      <p:pic>
        <p:nvPicPr>
          <p:cNvPr id="1026" name="Picture 2" descr="Amazon.it: Soli 3 + (quell'altro) - Stramucci, Norma, Donnarumma, Raffaele  - Libri">
            <a:extLst>
              <a:ext uri="{FF2B5EF4-FFF2-40B4-BE49-F238E27FC236}">
                <a16:creationId xmlns:a16="http://schemas.microsoft.com/office/drawing/2014/main" id="{4BAF157C-F6DE-ED3B-4389-01887BECEA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49" y="2522925"/>
            <a:ext cx="2306951" cy="3229731"/>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BFF01852-FCFE-2957-0886-691A35D4E2E9}"/>
              </a:ext>
            </a:extLst>
          </p:cNvPr>
          <p:cNvSpPr txBox="1"/>
          <p:nvPr/>
        </p:nvSpPr>
        <p:spPr>
          <a:xfrm>
            <a:off x="3573517" y="476209"/>
            <a:ext cx="8618483" cy="5632311"/>
          </a:xfrm>
          <a:prstGeom prst="rect">
            <a:avLst/>
          </a:prstGeom>
          <a:solidFill>
            <a:schemeClr val="bg1"/>
          </a:solidFill>
        </p:spPr>
        <p:txBody>
          <a:bodyPr wrap="square" rtlCol="0">
            <a:spAutoFit/>
          </a:bodyPr>
          <a:lstStyle/>
          <a:p>
            <a:pPr algn="just"/>
            <a:r>
              <a:rPr lang="it-IT" sz="6000" b="1" dirty="0">
                <a:solidFill>
                  <a:srgbClr val="002060"/>
                </a:solidFill>
              </a:rPr>
              <a:t>MARIUS: </a:t>
            </a:r>
          </a:p>
          <a:p>
            <a:pPr algn="just"/>
            <a:r>
              <a:rPr lang="it-IT" sz="6000" b="1" dirty="0">
                <a:solidFill>
                  <a:srgbClr val="002060"/>
                </a:solidFill>
              </a:rPr>
              <a:t> </a:t>
            </a:r>
          </a:p>
          <a:p>
            <a:pPr algn="just"/>
            <a:r>
              <a:rPr lang="it-IT" sz="6000" b="1" dirty="0">
                <a:solidFill>
                  <a:srgbClr val="002060"/>
                </a:solidFill>
              </a:rPr>
              <a:t>Quale sezione di questo libro è stata la più difficile da scrivere, anche sul piano poetico, e perché?</a:t>
            </a:r>
          </a:p>
        </p:txBody>
      </p:sp>
      <p:sp>
        <p:nvSpPr>
          <p:cNvPr id="4" name="Segnaposto numero diapositiva 3">
            <a:extLst>
              <a:ext uri="{FF2B5EF4-FFF2-40B4-BE49-F238E27FC236}">
                <a16:creationId xmlns:a16="http://schemas.microsoft.com/office/drawing/2014/main" id="{95634FFA-07BE-7D10-CF62-18D9C13B764A}"/>
              </a:ext>
            </a:extLst>
          </p:cNvPr>
          <p:cNvSpPr>
            <a:spLocks noGrp="1"/>
          </p:cNvSpPr>
          <p:nvPr>
            <p:ph type="sldNum" sz="quarter" idx="12"/>
          </p:nvPr>
        </p:nvSpPr>
        <p:spPr/>
        <p:txBody>
          <a:bodyPr/>
          <a:lstStyle/>
          <a:p>
            <a:fld id="{C95E95C5-E8C3-472E-BA1A-3E2F6C154505}" type="slidenum">
              <a:rPr lang="it-IT" smtClean="0"/>
              <a:t>6</a:t>
            </a:fld>
            <a:endParaRPr lang="it-IT"/>
          </a:p>
        </p:txBody>
      </p:sp>
    </p:spTree>
    <p:extLst>
      <p:ext uri="{BB962C8B-B14F-4D97-AF65-F5344CB8AC3E}">
        <p14:creationId xmlns:p14="http://schemas.microsoft.com/office/powerpoint/2010/main" val="2881663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3B44D86-02D7-E945-B373-2FFD433895CA}"/>
              </a:ext>
            </a:extLst>
          </p:cNvPr>
          <p:cNvSpPr>
            <a:spLocks noGrp="1"/>
          </p:cNvSpPr>
          <p:nvPr>
            <p:ph idx="1"/>
          </p:nvPr>
        </p:nvSpPr>
        <p:spPr>
          <a:xfrm>
            <a:off x="3394841" y="0"/>
            <a:ext cx="8797159" cy="6758152"/>
          </a:xfrm>
          <a:solidFill>
            <a:schemeClr val="bg1"/>
          </a:solidFill>
        </p:spPr>
        <p:txBody>
          <a:bodyPr>
            <a:normAutofit/>
          </a:bodyPr>
          <a:lstStyle/>
          <a:p>
            <a:pPr marL="0" indent="0" algn="just">
              <a:buNone/>
            </a:pPr>
            <a:r>
              <a:rPr lang="it-IT" sz="4000" b="1" dirty="0">
                <a:solidFill>
                  <a:srgbClr val="002060"/>
                </a:solidFill>
              </a:rPr>
              <a:t>FRANCESCO:</a:t>
            </a:r>
          </a:p>
          <a:p>
            <a:pPr marL="0" indent="0" algn="just">
              <a:buNone/>
            </a:pPr>
            <a:r>
              <a:rPr lang="it-IT" sz="4000" b="1" dirty="0">
                <a:solidFill>
                  <a:srgbClr val="002060"/>
                </a:solidFill>
              </a:rPr>
              <a:t>Come mai ha deciso di scrivere una raccolta di poesie sulla perdita di un figlio?</a:t>
            </a:r>
          </a:p>
          <a:p>
            <a:pPr marL="0" indent="0" algn="just">
              <a:buNone/>
            </a:pPr>
            <a:endParaRPr lang="it-IT" sz="4000" b="1" dirty="0">
              <a:solidFill>
                <a:srgbClr val="002060"/>
              </a:solidFill>
            </a:endParaRPr>
          </a:p>
          <a:p>
            <a:pPr marL="0" indent="0" algn="just">
              <a:buNone/>
            </a:pPr>
            <a:r>
              <a:rPr lang="it-IT" sz="4000" b="1" dirty="0">
                <a:solidFill>
                  <a:srgbClr val="002060"/>
                </a:solidFill>
              </a:rPr>
              <a:t>CHRISTIAN:</a:t>
            </a:r>
          </a:p>
          <a:p>
            <a:pPr marL="0" indent="0" algn="just">
              <a:buNone/>
            </a:pPr>
            <a:r>
              <a:rPr lang="it-IT" sz="4000" b="1" dirty="0">
                <a:solidFill>
                  <a:srgbClr val="002060"/>
                </a:solidFill>
              </a:rPr>
              <a:t>Oggi è riuscita a capire cosa sia successo sulla strada il 17 agosto 2016?</a:t>
            </a:r>
          </a:p>
          <a:p>
            <a:pPr marL="0" indent="0" algn="just">
              <a:buNone/>
            </a:pPr>
            <a:endParaRPr lang="it-IT" sz="100" b="1" dirty="0">
              <a:solidFill>
                <a:srgbClr val="002060"/>
              </a:solidFill>
            </a:endParaRPr>
          </a:p>
        </p:txBody>
      </p:sp>
      <p:sp>
        <p:nvSpPr>
          <p:cNvPr id="4" name="CasellaDiTesto 3">
            <a:extLst>
              <a:ext uri="{FF2B5EF4-FFF2-40B4-BE49-F238E27FC236}">
                <a16:creationId xmlns:a16="http://schemas.microsoft.com/office/drawing/2014/main" id="{457E55AF-674F-518A-A5D8-28090EF44ED4}"/>
              </a:ext>
            </a:extLst>
          </p:cNvPr>
          <p:cNvSpPr txBox="1"/>
          <p:nvPr/>
        </p:nvSpPr>
        <p:spPr>
          <a:xfrm>
            <a:off x="0" y="1471454"/>
            <a:ext cx="3394841" cy="34778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4400" b="1" i="0" u="none" strike="noStrike" kern="1200" cap="none" spc="0" normalizeH="0" baseline="0" noProof="0" dirty="0">
                <a:ln>
                  <a:noFill/>
                </a:ln>
                <a:solidFill>
                  <a:srgbClr val="002060"/>
                </a:solidFill>
                <a:effectLst/>
                <a:uLnTx/>
                <a:uFillTx/>
                <a:latin typeface="Corbel" panose="020B0503020204020204"/>
                <a:ea typeface="+mn-ea"/>
                <a:cs typeface="+mn-cs"/>
              </a:rPr>
              <a:t>La parola agli studenti</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4400" b="1" i="0" u="none" strike="noStrike" kern="1200" cap="none" spc="0" normalizeH="0" baseline="0" noProof="0" dirty="0">
              <a:ln>
                <a:noFill/>
              </a:ln>
              <a:solidFill>
                <a:srgbClr val="002060"/>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4400" b="1" i="0" u="none" strike="noStrike" kern="1200" cap="none" spc="0" normalizeH="0" baseline="0" noProof="0" dirty="0">
                <a:ln>
                  <a:noFill/>
                </a:ln>
                <a:solidFill>
                  <a:srgbClr val="002060"/>
                </a:solidFill>
                <a:effectLst/>
                <a:uLnTx/>
                <a:uFillTx/>
                <a:latin typeface="Corbel" panose="020B0503020204020204"/>
                <a:ea typeface="+mn-ea"/>
                <a:cs typeface="+mn-cs"/>
              </a:rPr>
              <a:t>Classe 2ª 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4400" b="1" i="0" u="none" strike="noStrike" kern="1200" cap="none" spc="0" normalizeH="0" baseline="0" noProof="0" dirty="0">
              <a:ln>
                <a:noFill/>
              </a:ln>
              <a:solidFill>
                <a:srgbClr val="002060"/>
              </a:solidFill>
              <a:effectLst/>
              <a:uLnTx/>
              <a:uFillTx/>
              <a:latin typeface="Corbel" panose="020B0503020204020204"/>
              <a:ea typeface="+mn-ea"/>
              <a:cs typeface="+mn-cs"/>
            </a:endParaRPr>
          </a:p>
        </p:txBody>
      </p:sp>
      <p:sp>
        <p:nvSpPr>
          <p:cNvPr id="5" name="Segnaposto numero diapositiva 4">
            <a:extLst>
              <a:ext uri="{FF2B5EF4-FFF2-40B4-BE49-F238E27FC236}">
                <a16:creationId xmlns:a16="http://schemas.microsoft.com/office/drawing/2014/main" id="{FC4ED8C1-9087-F95B-CFEF-4666839D8A37}"/>
              </a:ext>
            </a:extLst>
          </p:cNvPr>
          <p:cNvSpPr>
            <a:spLocks noGrp="1"/>
          </p:cNvSpPr>
          <p:nvPr>
            <p:ph type="sldNum" sz="quarter" idx="12"/>
          </p:nvPr>
        </p:nvSpPr>
        <p:spPr/>
        <p:txBody>
          <a:bodyPr/>
          <a:lstStyle/>
          <a:p>
            <a:fld id="{C95E95C5-E8C3-472E-BA1A-3E2F6C154505}" type="slidenum">
              <a:rPr lang="it-IT" smtClean="0"/>
              <a:t>7</a:t>
            </a:fld>
            <a:endParaRPr lang="it-IT"/>
          </a:p>
        </p:txBody>
      </p:sp>
    </p:spTree>
    <p:extLst>
      <p:ext uri="{BB962C8B-B14F-4D97-AF65-F5344CB8AC3E}">
        <p14:creationId xmlns:p14="http://schemas.microsoft.com/office/powerpoint/2010/main" val="2527679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3B44D86-02D7-E945-B373-2FFD433895CA}"/>
              </a:ext>
            </a:extLst>
          </p:cNvPr>
          <p:cNvSpPr>
            <a:spLocks noGrp="1"/>
          </p:cNvSpPr>
          <p:nvPr>
            <p:ph idx="1"/>
          </p:nvPr>
        </p:nvSpPr>
        <p:spPr>
          <a:xfrm>
            <a:off x="3394841" y="0"/>
            <a:ext cx="8797159" cy="6758152"/>
          </a:xfrm>
          <a:solidFill>
            <a:schemeClr val="bg1"/>
          </a:solidFill>
        </p:spPr>
        <p:txBody>
          <a:bodyPr>
            <a:normAutofit lnSpcReduction="10000"/>
          </a:bodyPr>
          <a:lstStyle/>
          <a:p>
            <a:pPr marL="0" indent="0" algn="just">
              <a:buNone/>
            </a:pPr>
            <a:endParaRPr lang="it-IT" sz="4000" b="1" dirty="0">
              <a:solidFill>
                <a:srgbClr val="002060"/>
              </a:solidFill>
            </a:endParaRPr>
          </a:p>
          <a:p>
            <a:pPr marL="0" indent="0" algn="just">
              <a:buNone/>
            </a:pPr>
            <a:r>
              <a:rPr lang="it-IT" sz="4000" b="1" dirty="0">
                <a:solidFill>
                  <a:srgbClr val="002060"/>
                </a:solidFill>
              </a:rPr>
              <a:t>LORENZO:</a:t>
            </a:r>
          </a:p>
          <a:p>
            <a:pPr marL="0" indent="0" algn="just">
              <a:buNone/>
            </a:pPr>
            <a:r>
              <a:rPr lang="it-IT" sz="4000" b="1" dirty="0">
                <a:solidFill>
                  <a:srgbClr val="002060"/>
                </a:solidFill>
              </a:rPr>
              <a:t>Da dove arriva l’immagine della cagna ringhiosa/rabbiosa che porta disgrazia? Abbiamo letto che lei la temeva già nel 2000, nel suo libro «Erica».</a:t>
            </a:r>
          </a:p>
          <a:p>
            <a:pPr marL="0" indent="0" algn="just">
              <a:buNone/>
            </a:pPr>
            <a:endParaRPr lang="it-IT" sz="3200" b="1" dirty="0">
              <a:solidFill>
                <a:srgbClr val="002060"/>
              </a:solidFill>
            </a:endParaRPr>
          </a:p>
          <a:p>
            <a:pPr marL="0" indent="0" algn="just">
              <a:buNone/>
            </a:pPr>
            <a:endParaRPr lang="it-IT" sz="4000" b="1" dirty="0">
              <a:solidFill>
                <a:srgbClr val="002060"/>
              </a:solidFill>
              <a:latin typeface="Lato" panose="020F0502020204030203" pitchFamily="34" charset="0"/>
            </a:endParaRPr>
          </a:p>
          <a:p>
            <a:pPr marL="0" indent="0" algn="just">
              <a:buNone/>
            </a:pPr>
            <a:r>
              <a:rPr lang="it-IT" sz="4000" b="1" dirty="0">
                <a:solidFill>
                  <a:srgbClr val="002060"/>
                </a:solidFill>
                <a:latin typeface="Lato" panose="020F0502020204030203" pitchFamily="34" charset="0"/>
              </a:rPr>
              <a:t>FILIPPO:</a:t>
            </a:r>
          </a:p>
          <a:p>
            <a:pPr marL="0" indent="0" algn="just">
              <a:buNone/>
            </a:pPr>
            <a:r>
              <a:rPr lang="it-IT" sz="4000" b="1" i="0" dirty="0">
                <a:solidFill>
                  <a:srgbClr val="002060"/>
                </a:solidFill>
                <a:effectLst/>
                <a:latin typeface="Lato" panose="020F0502020204030203" pitchFamily="34" charset="0"/>
              </a:rPr>
              <a:t>Il suo lavoro di insegnante l’ha aiutato o no </a:t>
            </a:r>
            <a:r>
              <a:rPr lang="it-IT" sz="4000" b="1" dirty="0">
                <a:solidFill>
                  <a:srgbClr val="002060"/>
                </a:solidFill>
                <a:latin typeface="Lato" panose="020F0502020204030203" pitchFamily="34" charset="0"/>
              </a:rPr>
              <a:t>nello scrivere poesie?</a:t>
            </a:r>
          </a:p>
          <a:p>
            <a:pPr marL="0" indent="0" algn="just">
              <a:buNone/>
            </a:pPr>
            <a:endParaRPr lang="it-IT" sz="4400" b="1" dirty="0">
              <a:solidFill>
                <a:srgbClr val="002060"/>
              </a:solidFill>
            </a:endParaRPr>
          </a:p>
        </p:txBody>
      </p:sp>
      <p:sp>
        <p:nvSpPr>
          <p:cNvPr id="4" name="CasellaDiTesto 3">
            <a:extLst>
              <a:ext uri="{FF2B5EF4-FFF2-40B4-BE49-F238E27FC236}">
                <a16:creationId xmlns:a16="http://schemas.microsoft.com/office/drawing/2014/main" id="{457E55AF-674F-518A-A5D8-28090EF44ED4}"/>
              </a:ext>
            </a:extLst>
          </p:cNvPr>
          <p:cNvSpPr txBox="1"/>
          <p:nvPr/>
        </p:nvSpPr>
        <p:spPr>
          <a:xfrm>
            <a:off x="0" y="2217686"/>
            <a:ext cx="3394841" cy="280076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4400" b="1" i="0" u="none" strike="noStrike" kern="1200" cap="none" spc="0" normalizeH="0" baseline="0" noProof="0" dirty="0">
                <a:ln>
                  <a:noFill/>
                </a:ln>
                <a:solidFill>
                  <a:srgbClr val="002060"/>
                </a:solidFill>
                <a:effectLst/>
                <a:uLnTx/>
                <a:uFillTx/>
                <a:latin typeface="Corbel" panose="020B0503020204020204"/>
                <a:ea typeface="+mn-ea"/>
                <a:cs typeface="+mn-cs"/>
              </a:rPr>
              <a:t>La parola agli studenti</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4400" b="1" i="0" u="none" strike="noStrike" kern="1200" cap="none" spc="0" normalizeH="0" baseline="0" noProof="0" dirty="0">
              <a:ln>
                <a:noFill/>
              </a:ln>
              <a:solidFill>
                <a:srgbClr val="002060"/>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4400" b="1" i="0" u="none" strike="noStrike" kern="1200" cap="none" spc="0" normalizeH="0" baseline="0" noProof="0" dirty="0">
                <a:ln>
                  <a:noFill/>
                </a:ln>
                <a:solidFill>
                  <a:srgbClr val="002060"/>
                </a:solidFill>
                <a:effectLst/>
                <a:uLnTx/>
                <a:uFillTx/>
                <a:latin typeface="Corbel" panose="020B0503020204020204"/>
                <a:ea typeface="+mn-ea"/>
                <a:cs typeface="+mn-cs"/>
              </a:rPr>
              <a:t>Classe 2ª E</a:t>
            </a:r>
          </a:p>
        </p:txBody>
      </p:sp>
      <p:pic>
        <p:nvPicPr>
          <p:cNvPr id="1026" name="Picture 2" descr="Disperazione | Antonio Tomarchio">
            <a:extLst>
              <a:ext uri="{FF2B5EF4-FFF2-40B4-BE49-F238E27FC236}">
                <a16:creationId xmlns:a16="http://schemas.microsoft.com/office/drawing/2014/main" id="{FADA221C-E6CD-87FF-682A-C1540E909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6359" y="2766761"/>
            <a:ext cx="1870842" cy="20728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egnaposto numero diapositiva 4">
            <a:extLst>
              <a:ext uri="{FF2B5EF4-FFF2-40B4-BE49-F238E27FC236}">
                <a16:creationId xmlns:a16="http://schemas.microsoft.com/office/drawing/2014/main" id="{235775E0-5D10-4FC2-1CDB-7C0AA6B1F6BE}"/>
              </a:ext>
            </a:extLst>
          </p:cNvPr>
          <p:cNvSpPr>
            <a:spLocks noGrp="1"/>
          </p:cNvSpPr>
          <p:nvPr>
            <p:ph type="sldNum" sz="quarter" idx="12"/>
          </p:nvPr>
        </p:nvSpPr>
        <p:spPr/>
        <p:txBody>
          <a:bodyPr/>
          <a:lstStyle/>
          <a:p>
            <a:fld id="{C95E95C5-E8C3-472E-BA1A-3E2F6C154505}" type="slidenum">
              <a:rPr lang="it-IT" smtClean="0"/>
              <a:t>8</a:t>
            </a:fld>
            <a:endParaRPr lang="it-IT"/>
          </a:p>
        </p:txBody>
      </p:sp>
    </p:spTree>
    <p:extLst>
      <p:ext uri="{BB962C8B-B14F-4D97-AF65-F5344CB8AC3E}">
        <p14:creationId xmlns:p14="http://schemas.microsoft.com/office/powerpoint/2010/main" val="3283238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3B44D86-02D7-E945-B373-2FFD433895CA}"/>
              </a:ext>
            </a:extLst>
          </p:cNvPr>
          <p:cNvSpPr>
            <a:spLocks noGrp="1"/>
          </p:cNvSpPr>
          <p:nvPr>
            <p:ph idx="1"/>
          </p:nvPr>
        </p:nvSpPr>
        <p:spPr>
          <a:xfrm>
            <a:off x="3480567" y="752474"/>
            <a:ext cx="8711434" cy="5438775"/>
          </a:xfrm>
          <a:solidFill>
            <a:schemeClr val="bg1"/>
          </a:solidFill>
        </p:spPr>
        <p:txBody>
          <a:bodyPr>
            <a:normAutofit fontScale="62500" lnSpcReduction="20000"/>
          </a:bodyPr>
          <a:lstStyle/>
          <a:p>
            <a:pPr marL="0" indent="0" algn="just">
              <a:buNone/>
            </a:pPr>
            <a:r>
              <a:rPr lang="it-IT" sz="6400" b="1" dirty="0">
                <a:solidFill>
                  <a:srgbClr val="002060"/>
                </a:solidFill>
                <a:latin typeface="Lato" panose="020F0502020204030203" pitchFamily="34" charset="0"/>
              </a:rPr>
              <a:t>GIOVANNI:</a:t>
            </a:r>
          </a:p>
          <a:p>
            <a:pPr marL="0" indent="0" algn="just">
              <a:buNone/>
            </a:pPr>
            <a:r>
              <a:rPr lang="it-IT" sz="6400" b="1" i="0" dirty="0">
                <a:solidFill>
                  <a:srgbClr val="002060"/>
                </a:solidFill>
                <a:effectLst/>
                <a:latin typeface="Lato" panose="020F0502020204030203" pitchFamily="34" charset="0"/>
              </a:rPr>
              <a:t>Come e quando le è ven</a:t>
            </a:r>
            <a:r>
              <a:rPr lang="it-IT" sz="6400" b="1" dirty="0">
                <a:solidFill>
                  <a:srgbClr val="002060"/>
                </a:solidFill>
                <a:latin typeface="Lato" panose="020F0502020204030203" pitchFamily="34" charset="0"/>
              </a:rPr>
              <a:t>uto in mente di rileggere il blog di suo figlio Andrea? Anche prima lo seguiva sui social?</a:t>
            </a:r>
          </a:p>
          <a:p>
            <a:pPr marL="0" indent="0" algn="just">
              <a:buNone/>
            </a:pPr>
            <a:endParaRPr lang="it-IT" sz="6400" b="1" i="0" dirty="0">
              <a:solidFill>
                <a:srgbClr val="002060"/>
              </a:solidFill>
              <a:effectLst/>
              <a:latin typeface="Lato" panose="020F0502020204030203" pitchFamily="34" charset="0"/>
            </a:endParaRPr>
          </a:p>
          <a:p>
            <a:pPr marL="0" indent="0" algn="just">
              <a:buNone/>
            </a:pPr>
            <a:r>
              <a:rPr lang="it-IT" sz="6400" b="1" dirty="0">
                <a:solidFill>
                  <a:srgbClr val="002060"/>
                </a:solidFill>
                <a:latin typeface="Lato" panose="020F0502020204030203" pitchFamily="34" charset="0"/>
              </a:rPr>
              <a:t>GABRIELE:</a:t>
            </a:r>
          </a:p>
          <a:p>
            <a:pPr marL="0" indent="0" algn="just">
              <a:buNone/>
            </a:pPr>
            <a:r>
              <a:rPr lang="it-IT" sz="6400" b="1" i="0" dirty="0">
                <a:solidFill>
                  <a:srgbClr val="002060"/>
                </a:solidFill>
                <a:effectLst/>
                <a:latin typeface="Lato" panose="020F0502020204030203" pitchFamily="34" charset="0"/>
              </a:rPr>
              <a:t>Come mai le è venuto in mente di inserire nel suo libro parti scritte dai suoi figli?</a:t>
            </a:r>
          </a:p>
          <a:p>
            <a:pPr marL="0" indent="0" algn="just">
              <a:buNone/>
            </a:pPr>
            <a:endParaRPr lang="it-IT" sz="4400" b="1" dirty="0">
              <a:solidFill>
                <a:srgbClr val="002060"/>
              </a:solidFill>
            </a:endParaRPr>
          </a:p>
        </p:txBody>
      </p:sp>
      <p:sp>
        <p:nvSpPr>
          <p:cNvPr id="4" name="CasellaDiTesto 3">
            <a:extLst>
              <a:ext uri="{FF2B5EF4-FFF2-40B4-BE49-F238E27FC236}">
                <a16:creationId xmlns:a16="http://schemas.microsoft.com/office/drawing/2014/main" id="{457E55AF-674F-518A-A5D8-28090EF44ED4}"/>
              </a:ext>
            </a:extLst>
          </p:cNvPr>
          <p:cNvSpPr txBox="1"/>
          <p:nvPr/>
        </p:nvSpPr>
        <p:spPr>
          <a:xfrm>
            <a:off x="0" y="2564524"/>
            <a:ext cx="3394841" cy="280076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4400" b="1" i="0" u="none" strike="noStrike" kern="1200" cap="none" spc="0" normalizeH="0" baseline="0" noProof="0" dirty="0">
                <a:ln>
                  <a:noFill/>
                </a:ln>
                <a:solidFill>
                  <a:srgbClr val="002060"/>
                </a:solidFill>
                <a:effectLst/>
                <a:uLnTx/>
                <a:uFillTx/>
                <a:latin typeface="Corbel" panose="020B0503020204020204"/>
                <a:ea typeface="+mn-ea"/>
                <a:cs typeface="+mn-cs"/>
              </a:rPr>
              <a:t>La parola agli studenti</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4400" b="1" i="0" u="none" strike="noStrike" kern="1200" cap="none" spc="0" normalizeH="0" baseline="0" noProof="0" dirty="0">
              <a:ln>
                <a:noFill/>
              </a:ln>
              <a:solidFill>
                <a:srgbClr val="002060"/>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4400" b="1" i="0" u="none" strike="noStrike" kern="1200" cap="none" spc="0" normalizeH="0" baseline="0" noProof="0" dirty="0">
                <a:ln>
                  <a:noFill/>
                </a:ln>
                <a:solidFill>
                  <a:srgbClr val="002060"/>
                </a:solidFill>
                <a:effectLst/>
                <a:uLnTx/>
                <a:uFillTx/>
                <a:latin typeface="Corbel" panose="020B0503020204020204"/>
                <a:ea typeface="+mn-ea"/>
                <a:cs typeface="+mn-cs"/>
              </a:rPr>
              <a:t>Classe 2ª E</a:t>
            </a:r>
          </a:p>
        </p:txBody>
      </p:sp>
      <p:pic>
        <p:nvPicPr>
          <p:cNvPr id="2" name="Immagine 1">
            <a:extLst>
              <a:ext uri="{FF2B5EF4-FFF2-40B4-BE49-F238E27FC236}">
                <a16:creationId xmlns:a16="http://schemas.microsoft.com/office/drawing/2014/main" id="{A6A6615B-330C-D5E6-B443-72A097292C35}"/>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6" name="Segnaposto numero diapositiva 5">
            <a:extLst>
              <a:ext uri="{FF2B5EF4-FFF2-40B4-BE49-F238E27FC236}">
                <a16:creationId xmlns:a16="http://schemas.microsoft.com/office/drawing/2014/main" id="{A7F44809-B2A1-6B89-069B-CEBF6647867F}"/>
              </a:ext>
            </a:extLst>
          </p:cNvPr>
          <p:cNvSpPr>
            <a:spLocks noGrp="1"/>
          </p:cNvSpPr>
          <p:nvPr>
            <p:ph type="sldNum" sz="quarter" idx="12"/>
          </p:nvPr>
        </p:nvSpPr>
        <p:spPr/>
        <p:txBody>
          <a:bodyPr/>
          <a:lstStyle/>
          <a:p>
            <a:fld id="{C95E95C5-E8C3-472E-BA1A-3E2F6C154505}" type="slidenum">
              <a:rPr lang="it-IT" smtClean="0"/>
              <a:t>9</a:t>
            </a:fld>
            <a:endParaRPr lang="it-IT"/>
          </a:p>
        </p:txBody>
      </p:sp>
    </p:spTree>
    <p:extLst>
      <p:ext uri="{BB962C8B-B14F-4D97-AF65-F5344CB8AC3E}">
        <p14:creationId xmlns:p14="http://schemas.microsoft.com/office/powerpoint/2010/main" val="803671233"/>
      </p:ext>
    </p:extLst>
  </p:cSld>
  <p:clrMapOvr>
    <a:masterClrMapping/>
  </p:clrMapOvr>
</p:sld>
</file>

<file path=ppt/theme/theme1.xml><?xml version="1.0" encoding="utf-8"?>
<a:theme xmlns:a="http://schemas.openxmlformats.org/drawingml/2006/main" name="Cornice">
  <a:themeElements>
    <a:clrScheme name="Cornic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rnic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ornic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PebbleVTI">
  <a:themeElements>
    <a:clrScheme name="AnalogousFromRegularSeed_2SEEDS">
      <a:dk1>
        <a:srgbClr val="000000"/>
      </a:dk1>
      <a:lt1>
        <a:srgbClr val="FFFFFF"/>
      </a:lt1>
      <a:dk2>
        <a:srgbClr val="1B2F2E"/>
      </a:dk2>
      <a:lt2>
        <a:srgbClr val="F3F1F0"/>
      </a:lt2>
      <a:accent1>
        <a:srgbClr val="3B9EB1"/>
      </a:accent1>
      <a:accent2>
        <a:srgbClr val="46B196"/>
      </a:accent2>
      <a:accent3>
        <a:srgbClr val="4D7EC3"/>
      </a:accent3>
      <a:accent4>
        <a:srgbClr val="B13B3E"/>
      </a:accent4>
      <a:accent5>
        <a:srgbClr val="C37B4D"/>
      </a:accent5>
      <a:accent6>
        <a:srgbClr val="B19A3B"/>
      </a:accent6>
      <a:hlink>
        <a:srgbClr val="C05944"/>
      </a:hlink>
      <a:folHlink>
        <a:srgbClr val="7F7F7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Cornice</Template>
  <TotalTime>2353</TotalTime>
  <Words>809</Words>
  <Application>Microsoft Office PowerPoint</Application>
  <PresentationFormat>Widescreen</PresentationFormat>
  <Paragraphs>155</Paragraphs>
  <Slides>18</Slides>
  <Notes>4</Notes>
  <HiddenSlides>0</HiddenSlides>
  <MMClips>0</MMClips>
  <ScaleCrop>false</ScaleCrop>
  <HeadingPairs>
    <vt:vector size="6" baseType="variant">
      <vt:variant>
        <vt:lpstr>Caratteri utilizzati</vt:lpstr>
      </vt:variant>
      <vt:variant>
        <vt:i4>8</vt:i4>
      </vt:variant>
      <vt:variant>
        <vt:lpstr>Tema</vt:lpstr>
      </vt:variant>
      <vt:variant>
        <vt:i4>2</vt:i4>
      </vt:variant>
      <vt:variant>
        <vt:lpstr>Titoli diapositive</vt:lpstr>
      </vt:variant>
      <vt:variant>
        <vt:i4>18</vt:i4>
      </vt:variant>
    </vt:vector>
  </HeadingPairs>
  <TitlesOfParts>
    <vt:vector size="28" baseType="lpstr">
      <vt:lpstr>Arial</vt:lpstr>
      <vt:lpstr>Avenir Next LT Pro</vt:lpstr>
      <vt:lpstr>Avenir Next LT Pro Light</vt:lpstr>
      <vt:lpstr>Calibri</vt:lpstr>
      <vt:lpstr>Corbel</vt:lpstr>
      <vt:lpstr>Lato</vt:lpstr>
      <vt:lpstr>Sitka Subheading</vt:lpstr>
      <vt:lpstr>Wingdings 2</vt:lpstr>
      <vt:lpstr>Cornice</vt:lpstr>
      <vt:lpstr>PebbleVTI</vt:lpstr>
      <vt:lpstr>La parola agli studenti dell’ITIS e Liceo «M. Planck» di Treviso</vt:lpstr>
      <vt:lpstr>Presentazione standard di PowerPoint</vt:lpstr>
      <vt:lpstr>Presentazione standard di PowerPoint</vt:lpstr>
      <vt:lpstr>Presentazione standard di PowerPoint</vt:lpstr>
      <vt:lpstr>     Soli 3 + (quell’altro)</vt:lpstr>
      <vt:lpstr>Soli 3 + (quell’altro)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Soli 3 + (quell’altro)   ANAGRAMMI:  ragionando sul senso del libro</vt:lpstr>
      <vt:lpstr>ACROSTICO  </vt:lpstr>
      <vt:lpstr>ACROSTICO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user</dc:creator>
  <cp:lastModifiedBy>Cinzia Spingola</cp:lastModifiedBy>
  <cp:revision>266</cp:revision>
  <dcterms:created xsi:type="dcterms:W3CDTF">2018-09-29T03:37:02Z</dcterms:created>
  <dcterms:modified xsi:type="dcterms:W3CDTF">2023-10-30T15:07:08Z</dcterms:modified>
</cp:coreProperties>
</file>